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32"/>
  </p:notesMasterIdLst>
  <p:sldIdLst>
    <p:sldId id="596" r:id="rId2"/>
    <p:sldId id="501" r:id="rId3"/>
    <p:sldId id="388" r:id="rId4"/>
    <p:sldId id="587" r:id="rId5"/>
    <p:sldId id="447" r:id="rId6"/>
    <p:sldId id="422" r:id="rId7"/>
    <p:sldId id="383" r:id="rId8"/>
    <p:sldId id="579" r:id="rId9"/>
    <p:sldId id="588" r:id="rId10"/>
    <p:sldId id="474" r:id="rId11"/>
    <p:sldId id="590" r:id="rId12"/>
    <p:sldId id="575" r:id="rId13"/>
    <p:sldId id="582" r:id="rId14"/>
    <p:sldId id="591" r:id="rId15"/>
    <p:sldId id="576" r:id="rId16"/>
    <p:sldId id="581" r:id="rId17"/>
    <p:sldId id="577" r:id="rId18"/>
    <p:sldId id="580" r:id="rId19"/>
    <p:sldId id="566" r:id="rId20"/>
    <p:sldId id="565" r:id="rId21"/>
    <p:sldId id="562" r:id="rId22"/>
    <p:sldId id="571" r:id="rId23"/>
    <p:sldId id="586" r:id="rId24"/>
    <p:sldId id="563" r:id="rId25"/>
    <p:sldId id="569" r:id="rId26"/>
    <p:sldId id="570" r:id="rId27"/>
    <p:sldId id="572" r:id="rId28"/>
    <p:sldId id="574" r:id="rId29"/>
    <p:sldId id="459" r:id="rId30"/>
    <p:sldId id="595" r:id="rId31"/>
  </p:sldIdLst>
  <p:sldSz cx="9599613" cy="71993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214"/>
    <a:srgbClr val="D9BDBF"/>
    <a:srgbClr val="11AF73"/>
    <a:srgbClr val="FCAE19"/>
    <a:srgbClr val="9C7DA5"/>
    <a:srgbClr val="A3CAB0"/>
    <a:srgbClr val="A17C9B"/>
    <a:srgbClr val="99C6C2"/>
    <a:srgbClr val="3C4450"/>
    <a:srgbClr val="B178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790" autoAdjust="0"/>
  </p:normalViewPr>
  <p:slideViewPr>
    <p:cSldViewPr>
      <p:cViewPr varScale="1">
        <p:scale>
          <a:sx n="57" d="100"/>
          <a:sy n="57" d="100"/>
        </p:scale>
        <p:origin x="1716" y="78"/>
      </p:cViewPr>
      <p:guideLst>
        <p:guide orient="horz" pos="2268"/>
        <p:guide pos="302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95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E6F1D-8A93-4D66-B7C1-750C834BE959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1E60-DE10-4F3A-BF97-DDD523E02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উৎসাহিত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68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3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62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সয়ংক্রিয়ভাবে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২য়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5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6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ব্যক্তিদ্বয়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বিষযয়ে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উদঘাটনের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9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0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3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19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উল্লেখপূর্বক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মাদকমুক্ত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শিক্ষাপ্রদানের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63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ফিডব্যাকার-দলীয়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সর্বপরি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8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7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8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কন্টেন্টটি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এনসিটিবি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টিটিসি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পরীক্ষিত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যাচাইকৃত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পাঠদান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ভাঙতে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এ্যনিমেশন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নাইজারের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ছাদ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প্রজাতন্ত্র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জীবনচিত্র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5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জনশক্তিকে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সৃজনশীলতা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6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জনশক্তিতে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1.gif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476134" y="4887873"/>
            <a:ext cx="3561672" cy="370572"/>
            <a:chOff x="756395" y="2918011"/>
            <a:chExt cx="3344957" cy="470646"/>
          </a:xfrm>
        </p:grpSpPr>
        <p:sp>
          <p:nvSpPr>
            <p:cNvPr id="8" name="Pentagon 7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Pentagon 8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76134" y="5269032"/>
            <a:ext cx="3561672" cy="370572"/>
            <a:chOff x="756395" y="3402103"/>
            <a:chExt cx="3344957" cy="470646"/>
          </a:xfrm>
        </p:grpSpPr>
        <p:sp>
          <p:nvSpPr>
            <p:cNvPr id="11" name="Pentagon 10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সহঃশিক্ষক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>
                  <a:solidFill>
                    <a:schemeClr val="tx1"/>
                  </a:solidFill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I.C.T</a:t>
              </a:r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476134" y="5644903"/>
            <a:ext cx="3561672" cy="381160"/>
            <a:chOff x="756395" y="3892924"/>
            <a:chExt cx="3344957" cy="484093"/>
          </a:xfrm>
        </p:grpSpPr>
        <p:sp>
          <p:nvSpPr>
            <p:cNvPr id="14" name="Pentagon 13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476134" y="6026066"/>
            <a:ext cx="3561672" cy="370572"/>
            <a:chOff x="756395" y="4377022"/>
            <a:chExt cx="3344957" cy="470646"/>
          </a:xfrm>
        </p:grpSpPr>
        <p:sp>
          <p:nvSpPr>
            <p:cNvPr id="17" name="Pentagon 16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79877" y="4450215"/>
            <a:ext cx="1773999" cy="2451659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476135" y="6429484"/>
            <a:ext cx="3561671" cy="370572"/>
            <a:chOff x="756395" y="4377022"/>
            <a:chExt cx="1353526" cy="470646"/>
          </a:xfrm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908752" y="4390468"/>
              <a:ext cx="1201169" cy="457200"/>
            </a:xfrm>
            <a:prstGeom prst="homePlate">
              <a:avLst>
                <a:gd name="adj" fmla="val 41177"/>
              </a:avLst>
            </a:prstGeom>
            <a:noFill/>
            <a:ln w="57150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4" y="2250620"/>
            <a:ext cx="3655415" cy="4603117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5599970" y="3210581"/>
            <a:ext cx="3517356" cy="2728011"/>
            <a:chOff x="5093074" y="717252"/>
            <a:chExt cx="3228375" cy="3646318"/>
          </a:xfrm>
          <a:noFill/>
        </p:grpSpPr>
        <p:sp>
          <p:nvSpPr>
            <p:cNvPr id="25" name="Pentagon 24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Pentagon 25"/>
            <p:cNvSpPr/>
            <p:nvPr/>
          </p:nvSpPr>
          <p:spPr>
            <a:xfrm flipH="1">
              <a:off x="5359736" y="717252"/>
              <a:ext cx="2961713" cy="457200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5692475" y="3512895"/>
            <a:ext cx="3933796" cy="1874479"/>
            <a:chOff x="5093074" y="2342200"/>
            <a:chExt cx="3610600" cy="2505468"/>
          </a:xfrm>
          <a:noFill/>
        </p:grpSpPr>
        <p:sp>
          <p:nvSpPr>
            <p:cNvPr id="28" name="Pentagon 27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Pentagon 28"/>
            <p:cNvSpPr/>
            <p:nvPr/>
          </p:nvSpPr>
          <p:spPr>
            <a:xfrm flipH="1">
              <a:off x="5741961" y="2342200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</a:t>
              </a:r>
              <a:r>
                <a:rPr lang="en-US" sz="252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52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নাগরিক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>
            <a:off x="5605575" y="6524140"/>
            <a:ext cx="3637046" cy="352116"/>
            <a:chOff x="5093074" y="4390468"/>
            <a:chExt cx="3338231" cy="470646"/>
          </a:xfrm>
          <a:noFill/>
        </p:grpSpPr>
        <p:sp>
          <p:nvSpPr>
            <p:cNvPr id="31" name="Pentagon 30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S Mincho" panose="02020609040205080304" pitchFamily="49" charset="-128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33" name="Rectangle 32"/>
          <p:cNvSpPr/>
          <p:nvPr userDrawn="1"/>
        </p:nvSpPr>
        <p:spPr>
          <a:xfrm>
            <a:off x="6884126" y="2929884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34" name="Rectangle 33"/>
          <p:cNvSpPr/>
          <p:nvPr userDrawn="1"/>
        </p:nvSpPr>
        <p:spPr>
          <a:xfrm>
            <a:off x="5987787" y="2467011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/>
          </a:p>
        </p:txBody>
      </p:sp>
      <p:sp>
        <p:nvSpPr>
          <p:cNvPr id="35" name="Pentagon 34"/>
          <p:cNvSpPr/>
          <p:nvPr userDrawn="1"/>
        </p:nvSpPr>
        <p:spPr>
          <a:xfrm flipH="1">
            <a:off x="5919465" y="2491586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entagon 35"/>
          <p:cNvSpPr/>
          <p:nvPr userDrawn="1"/>
        </p:nvSpPr>
        <p:spPr>
          <a:xfrm flipH="1">
            <a:off x="5745979" y="2924874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শ্রেণী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1" y="1120813"/>
            <a:ext cx="3003945" cy="377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Pentagon 37"/>
          <p:cNvSpPr/>
          <p:nvPr userDrawn="1"/>
        </p:nvSpPr>
        <p:spPr>
          <a:xfrm flipH="1">
            <a:off x="2663678" y="317597"/>
            <a:ext cx="3226824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432" y="154093"/>
            <a:ext cx="9282071" cy="6868808"/>
          </a:xfrm>
          <a:prstGeom prst="rect">
            <a:avLst/>
          </a:prstGeom>
          <a:noFill/>
          <a:ln w="2254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 u="sng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9" y="213962"/>
            <a:ext cx="663083" cy="64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26" y="183908"/>
            <a:ext cx="663083" cy="67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32"/>
          <p:cNvSpPr/>
          <p:nvPr userDrawn="1"/>
        </p:nvSpPr>
        <p:spPr>
          <a:xfrm flipV="1">
            <a:off x="299468" y="1085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5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670" y="6682768"/>
            <a:ext cx="2159913" cy="383297"/>
          </a:xfrm>
        </p:spPr>
        <p:txBody>
          <a:bodyPr/>
          <a:lstStyle/>
          <a:p>
            <a:fld id="{DA916400-C6B5-4C86-BDF9-757EC2DDEE6C}" type="datetimeFigureOut">
              <a:rPr lang="en-GB" smtClean="0"/>
              <a:t>10/08/2016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-67456"/>
            <a:ext cx="9602114" cy="7199313"/>
          </a:xfrm>
          <a:prstGeom prst="rect">
            <a:avLst/>
          </a:prstGeom>
          <a:solidFill>
            <a:schemeClr val="bg1"/>
          </a:solidFill>
          <a:ln w="225425" cmpd="thickThin">
            <a:gradFill flip="none" rotWithShape="1">
              <a:gsLst>
                <a:gs pos="90000">
                  <a:srgbClr val="FF3399"/>
                </a:gs>
                <a:gs pos="99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16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9996" y="-111132"/>
            <a:ext cx="9426082" cy="1081879"/>
            <a:chOff x="112543" y="-71132"/>
            <a:chExt cx="11971607" cy="1081879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12543" y="118143"/>
              <a:ext cx="11971607" cy="7384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16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817" y="148622"/>
              <a:ext cx="713716" cy="66628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67" y="167098"/>
              <a:ext cx="1573329" cy="68945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6289">
              <a:off x="4221774" y="19314"/>
              <a:ext cx="1184075" cy="96627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1964">
              <a:off x="7546004" y="-131880"/>
              <a:ext cx="932253" cy="122728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005" y="148622"/>
              <a:ext cx="847595" cy="707834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005" y="166198"/>
              <a:ext cx="1135708" cy="66868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2" y="106708"/>
              <a:ext cx="1235863" cy="7498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9252">
              <a:off x="10141856" y="-71132"/>
              <a:ext cx="993336" cy="108187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0035">
              <a:off x="10206742" y="204159"/>
              <a:ext cx="846822" cy="7070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2" name="Group 31"/>
          <p:cNvGrpSpPr/>
          <p:nvPr userDrawn="1"/>
        </p:nvGrpSpPr>
        <p:grpSpPr>
          <a:xfrm>
            <a:off x="119996" y="900332"/>
            <a:ext cx="462226" cy="6123978"/>
            <a:chOff x="96310" y="856456"/>
            <a:chExt cx="587051" cy="6209304"/>
          </a:xfrm>
        </p:grpSpPr>
        <p:grpSp>
          <p:nvGrpSpPr>
            <p:cNvPr id="33" name="Group 32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49" name="Flowchart: Decision 48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0" name="Flowchart: Decision 49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1" name="Flowchart: Decision 50"/>
              <p:cNvSpPr/>
              <p:nvPr userDrawn="1"/>
            </p:nvSpPr>
            <p:spPr>
              <a:xfrm rot="5400000">
                <a:off x="-88705" y="4684946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2" name="Flowchart: Decision 51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3" name="Flowchart: Decision 52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5" name="Flowchart: Decision 54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56" name="Flowchart: Decision 55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9059635" y="867417"/>
            <a:ext cx="462226" cy="6156895"/>
            <a:chOff x="96310" y="856456"/>
            <a:chExt cx="587051" cy="6209304"/>
          </a:xfrm>
        </p:grpSpPr>
        <p:grpSp>
          <p:nvGrpSpPr>
            <p:cNvPr id="58" name="Group 57"/>
            <p:cNvGrpSpPr/>
            <p:nvPr userDrawn="1"/>
          </p:nvGrpSpPr>
          <p:grpSpPr>
            <a:xfrm>
              <a:off x="96310" y="856456"/>
              <a:ext cx="548201" cy="6209304"/>
              <a:chOff x="94066" y="846690"/>
              <a:chExt cx="548201" cy="6209304"/>
            </a:xfrm>
          </p:grpSpPr>
          <p:sp>
            <p:nvSpPr>
              <p:cNvPr id="66" name="Flowchart: Decision 65"/>
              <p:cNvSpPr/>
              <p:nvPr userDrawn="1"/>
            </p:nvSpPr>
            <p:spPr>
              <a:xfrm rot="5400000">
                <a:off x="-101587" y="2823663"/>
                <a:ext cx="924705" cy="533400"/>
              </a:xfrm>
              <a:prstGeom prst="flowChartDecision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7" name="Flowchart: Decision 66"/>
              <p:cNvSpPr/>
              <p:nvPr userDrawn="1"/>
            </p:nvSpPr>
            <p:spPr>
              <a:xfrm rot="5400000">
                <a:off x="-91049" y="3730990"/>
                <a:ext cx="924705" cy="533400"/>
              </a:xfrm>
              <a:prstGeom prst="flowChartDecision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68" name="Flowchart: Decision 67"/>
              <p:cNvSpPr/>
              <p:nvPr userDrawn="1"/>
            </p:nvSpPr>
            <p:spPr>
              <a:xfrm rot="5400000">
                <a:off x="-86786" y="4660139"/>
                <a:ext cx="924705" cy="533400"/>
              </a:xfrm>
              <a:prstGeom prst="flowChartDecisio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0" name="Flowchart: Decision 69"/>
              <p:cNvSpPr/>
              <p:nvPr userDrawn="1"/>
            </p:nvSpPr>
            <p:spPr>
              <a:xfrm rot="5400000">
                <a:off x="-86786" y="5581371"/>
                <a:ext cx="924705" cy="533400"/>
              </a:xfrm>
              <a:prstGeom prst="flowChartDecision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1" name="Flowchart: Decision 70"/>
              <p:cNvSpPr/>
              <p:nvPr userDrawn="1"/>
            </p:nvSpPr>
            <p:spPr>
              <a:xfrm rot="5400000">
                <a:off x="4312" y="6418039"/>
                <a:ext cx="742510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2" name="Flowchart: Decision 71"/>
              <p:cNvSpPr/>
              <p:nvPr userDrawn="1"/>
            </p:nvSpPr>
            <p:spPr>
              <a:xfrm rot="5400000">
                <a:off x="-90780" y="1042073"/>
                <a:ext cx="924166" cy="533400"/>
              </a:xfrm>
              <a:prstGeom prst="flowChartDecision">
                <a:avLst/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  <p:sp>
            <p:nvSpPr>
              <p:cNvPr id="73" name="Flowchart: Decision 72"/>
              <p:cNvSpPr/>
              <p:nvPr userDrawn="1"/>
            </p:nvSpPr>
            <p:spPr>
              <a:xfrm rot="5400000">
                <a:off x="-100855" y="1956203"/>
                <a:ext cx="924705" cy="533400"/>
              </a:xfrm>
              <a:prstGeom prst="flowChartDecisio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17"/>
              </a:p>
            </p:txBody>
          </p:sp>
        </p:grpSp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07" y="1126387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29" y="2820486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47" y="4626425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75" y="1941363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5" y="6444588"/>
              <a:ext cx="523746" cy="45621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33" y="3744555"/>
              <a:ext cx="523746" cy="5114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11" y="5614714"/>
              <a:ext cx="551650" cy="6393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9111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1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6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5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3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75" r:id="rId13"/>
  </p:sldLayoutIdLst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jpeg"/><Relationship Id="rId3" Type="http://schemas.openxmlformats.org/officeDocument/2006/relationships/image" Target="../media/image31.gif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gif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jpeg"/><Relationship Id="rId11" Type="http://schemas.openxmlformats.org/officeDocument/2006/relationships/image" Target="../media/image74.jpg"/><Relationship Id="rId5" Type="http://schemas.openxmlformats.org/officeDocument/2006/relationships/image" Target="../media/image68.jpg"/><Relationship Id="rId10" Type="http://schemas.openxmlformats.org/officeDocument/2006/relationships/image" Target="../media/image73.jpg"/><Relationship Id="rId4" Type="http://schemas.openxmlformats.org/officeDocument/2006/relationships/image" Target="../media/image67.jpg"/><Relationship Id="rId9" Type="http://schemas.openxmlformats.org/officeDocument/2006/relationships/image" Target="../media/image72.jpg"/><Relationship Id="rId1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g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389728" y="246856"/>
            <a:ext cx="8762999" cy="68580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।- </a:t>
            </a:r>
          </a:p>
        </p:txBody>
      </p:sp>
      <p:sp>
        <p:nvSpPr>
          <p:cNvPr id="3" name="Pentagon 2"/>
          <p:cNvSpPr/>
          <p:nvPr/>
        </p:nvSpPr>
        <p:spPr>
          <a:xfrm flipH="1">
            <a:off x="626002" y="4209256"/>
            <a:ext cx="8305799" cy="217181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 নো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অনুযায়ী পাঠদান কর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ফলপ্রসূ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পাঠদান করতে পারেন।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 flipH="1">
            <a:off x="626002" y="1161256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626002" y="2566135"/>
            <a:ext cx="8305799" cy="1176279"/>
          </a:xfrm>
          <a:prstGeom prst="homePlate">
            <a:avLst>
              <a:gd name="adj" fmla="val 0"/>
            </a:avLst>
          </a:prstGeom>
          <a:noFill/>
          <a:ln w="571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 flipH="1">
            <a:off x="1218406" y="1466056"/>
            <a:ext cx="5892479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 flipH="1">
            <a:off x="-80170" y="6121164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004175"/>
              </p:ext>
            </p:extLst>
          </p:nvPr>
        </p:nvGraphicFramePr>
        <p:xfrm>
          <a:off x="3580606" y="2291089"/>
          <a:ext cx="1810926" cy="152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0606" y="2291089"/>
                        <a:ext cx="1810926" cy="152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entagon 7"/>
          <p:cNvSpPr/>
          <p:nvPr/>
        </p:nvSpPr>
        <p:spPr>
          <a:xfrm flipH="1">
            <a:off x="1675605" y="323055"/>
            <a:ext cx="5892479" cy="73403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7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720" y="1071583"/>
            <a:ext cx="5029200" cy="548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eform 6"/>
          <p:cNvSpPr/>
          <p:nvPr/>
        </p:nvSpPr>
        <p:spPr>
          <a:xfrm>
            <a:off x="4196234" y="2254743"/>
            <a:ext cx="1073150" cy="825500"/>
          </a:xfrm>
          <a:custGeom>
            <a:avLst/>
            <a:gdLst>
              <a:gd name="connsiteX0" fmla="*/ 228600 w 1073150"/>
              <a:gd name="connsiteY0" fmla="*/ 825500 h 825500"/>
              <a:gd name="connsiteX1" fmla="*/ 196850 w 1073150"/>
              <a:gd name="connsiteY1" fmla="*/ 812800 h 825500"/>
              <a:gd name="connsiteX2" fmla="*/ 127000 w 1073150"/>
              <a:gd name="connsiteY2" fmla="*/ 806450 h 825500"/>
              <a:gd name="connsiteX3" fmla="*/ 114300 w 1073150"/>
              <a:gd name="connsiteY3" fmla="*/ 787400 h 825500"/>
              <a:gd name="connsiteX4" fmla="*/ 82550 w 1073150"/>
              <a:gd name="connsiteY4" fmla="*/ 781050 h 825500"/>
              <a:gd name="connsiteX5" fmla="*/ 69850 w 1073150"/>
              <a:gd name="connsiteY5" fmla="*/ 762000 h 825500"/>
              <a:gd name="connsiteX6" fmla="*/ 50800 w 1073150"/>
              <a:gd name="connsiteY6" fmla="*/ 742950 h 825500"/>
              <a:gd name="connsiteX7" fmla="*/ 38100 w 1073150"/>
              <a:gd name="connsiteY7" fmla="*/ 704850 h 825500"/>
              <a:gd name="connsiteX8" fmla="*/ 6350 w 1073150"/>
              <a:gd name="connsiteY8" fmla="*/ 660400 h 825500"/>
              <a:gd name="connsiteX9" fmla="*/ 0 w 1073150"/>
              <a:gd name="connsiteY9" fmla="*/ 641350 h 825500"/>
              <a:gd name="connsiteX10" fmla="*/ 63500 w 1073150"/>
              <a:gd name="connsiteY10" fmla="*/ 622300 h 825500"/>
              <a:gd name="connsiteX11" fmla="*/ 82550 w 1073150"/>
              <a:gd name="connsiteY11" fmla="*/ 609600 h 825500"/>
              <a:gd name="connsiteX12" fmla="*/ 120650 w 1073150"/>
              <a:gd name="connsiteY12" fmla="*/ 596900 h 825500"/>
              <a:gd name="connsiteX13" fmla="*/ 222250 w 1073150"/>
              <a:gd name="connsiteY13" fmla="*/ 584200 h 825500"/>
              <a:gd name="connsiteX14" fmla="*/ 260350 w 1073150"/>
              <a:gd name="connsiteY14" fmla="*/ 565150 h 825500"/>
              <a:gd name="connsiteX15" fmla="*/ 273050 w 1073150"/>
              <a:gd name="connsiteY15" fmla="*/ 527050 h 825500"/>
              <a:gd name="connsiteX16" fmla="*/ 285750 w 1073150"/>
              <a:gd name="connsiteY16" fmla="*/ 419100 h 825500"/>
              <a:gd name="connsiteX17" fmla="*/ 292100 w 1073150"/>
              <a:gd name="connsiteY17" fmla="*/ 400050 h 825500"/>
              <a:gd name="connsiteX18" fmla="*/ 285750 w 1073150"/>
              <a:gd name="connsiteY18" fmla="*/ 361950 h 825500"/>
              <a:gd name="connsiteX19" fmla="*/ 279400 w 1073150"/>
              <a:gd name="connsiteY19" fmla="*/ 342900 h 825500"/>
              <a:gd name="connsiteX20" fmla="*/ 285750 w 1073150"/>
              <a:gd name="connsiteY20" fmla="*/ 304800 h 825500"/>
              <a:gd name="connsiteX21" fmla="*/ 361950 w 1073150"/>
              <a:gd name="connsiteY21" fmla="*/ 292100 h 825500"/>
              <a:gd name="connsiteX22" fmla="*/ 400050 w 1073150"/>
              <a:gd name="connsiteY22" fmla="*/ 273050 h 825500"/>
              <a:gd name="connsiteX23" fmla="*/ 438150 w 1073150"/>
              <a:gd name="connsiteY23" fmla="*/ 254000 h 825500"/>
              <a:gd name="connsiteX24" fmla="*/ 469900 w 1073150"/>
              <a:gd name="connsiteY24" fmla="*/ 222250 h 825500"/>
              <a:gd name="connsiteX25" fmla="*/ 482600 w 1073150"/>
              <a:gd name="connsiteY25" fmla="*/ 203200 h 825500"/>
              <a:gd name="connsiteX26" fmla="*/ 520700 w 1073150"/>
              <a:gd name="connsiteY26" fmla="*/ 184150 h 825500"/>
              <a:gd name="connsiteX27" fmla="*/ 539750 w 1073150"/>
              <a:gd name="connsiteY27" fmla="*/ 171450 h 825500"/>
              <a:gd name="connsiteX28" fmla="*/ 565150 w 1073150"/>
              <a:gd name="connsiteY28" fmla="*/ 158750 h 825500"/>
              <a:gd name="connsiteX29" fmla="*/ 584200 w 1073150"/>
              <a:gd name="connsiteY29" fmla="*/ 139700 h 825500"/>
              <a:gd name="connsiteX30" fmla="*/ 603250 w 1073150"/>
              <a:gd name="connsiteY30" fmla="*/ 127000 h 825500"/>
              <a:gd name="connsiteX31" fmla="*/ 622300 w 1073150"/>
              <a:gd name="connsiteY31" fmla="*/ 107950 h 825500"/>
              <a:gd name="connsiteX32" fmla="*/ 660400 w 1073150"/>
              <a:gd name="connsiteY32" fmla="*/ 95250 h 825500"/>
              <a:gd name="connsiteX33" fmla="*/ 698500 w 1073150"/>
              <a:gd name="connsiteY33" fmla="*/ 69850 h 825500"/>
              <a:gd name="connsiteX34" fmla="*/ 762000 w 1073150"/>
              <a:gd name="connsiteY34" fmla="*/ 38100 h 825500"/>
              <a:gd name="connsiteX35" fmla="*/ 781050 w 1073150"/>
              <a:gd name="connsiteY35" fmla="*/ 19050 h 825500"/>
              <a:gd name="connsiteX36" fmla="*/ 800100 w 1073150"/>
              <a:gd name="connsiteY36" fmla="*/ 12700 h 825500"/>
              <a:gd name="connsiteX37" fmla="*/ 819150 w 1073150"/>
              <a:gd name="connsiteY37" fmla="*/ 0 h 825500"/>
              <a:gd name="connsiteX38" fmla="*/ 990600 w 1073150"/>
              <a:gd name="connsiteY38" fmla="*/ 6350 h 825500"/>
              <a:gd name="connsiteX39" fmla="*/ 1009650 w 1073150"/>
              <a:gd name="connsiteY39" fmla="*/ 19050 h 825500"/>
              <a:gd name="connsiteX40" fmla="*/ 1016000 w 1073150"/>
              <a:gd name="connsiteY40" fmla="*/ 38100 h 825500"/>
              <a:gd name="connsiteX41" fmla="*/ 1028700 w 1073150"/>
              <a:gd name="connsiteY41" fmla="*/ 57150 h 825500"/>
              <a:gd name="connsiteX42" fmla="*/ 1035050 w 1073150"/>
              <a:gd name="connsiteY42" fmla="*/ 114300 h 825500"/>
              <a:gd name="connsiteX43" fmla="*/ 1054100 w 1073150"/>
              <a:gd name="connsiteY43" fmla="*/ 222250 h 825500"/>
              <a:gd name="connsiteX44" fmla="*/ 1073150 w 1073150"/>
              <a:gd name="connsiteY44" fmla="*/ 234950 h 825500"/>
              <a:gd name="connsiteX45" fmla="*/ 1066800 w 1073150"/>
              <a:gd name="connsiteY45" fmla="*/ 412750 h 825500"/>
              <a:gd name="connsiteX46" fmla="*/ 1047750 w 1073150"/>
              <a:gd name="connsiteY46" fmla="*/ 476250 h 825500"/>
              <a:gd name="connsiteX47" fmla="*/ 1035050 w 1073150"/>
              <a:gd name="connsiteY47" fmla="*/ 527050 h 825500"/>
              <a:gd name="connsiteX48" fmla="*/ 1009650 w 1073150"/>
              <a:gd name="connsiteY48" fmla="*/ 565150 h 825500"/>
              <a:gd name="connsiteX49" fmla="*/ 984250 w 1073150"/>
              <a:gd name="connsiteY49" fmla="*/ 603250 h 825500"/>
              <a:gd name="connsiteX50" fmla="*/ 958850 w 1073150"/>
              <a:gd name="connsiteY50" fmla="*/ 641350 h 825500"/>
              <a:gd name="connsiteX51" fmla="*/ 946150 w 1073150"/>
              <a:gd name="connsiteY51" fmla="*/ 666750 h 825500"/>
              <a:gd name="connsiteX52" fmla="*/ 927100 w 1073150"/>
              <a:gd name="connsiteY52" fmla="*/ 685800 h 825500"/>
              <a:gd name="connsiteX53" fmla="*/ 882650 w 1073150"/>
              <a:gd name="connsiteY53" fmla="*/ 736600 h 825500"/>
              <a:gd name="connsiteX54" fmla="*/ 762000 w 1073150"/>
              <a:gd name="connsiteY54" fmla="*/ 742950 h 825500"/>
              <a:gd name="connsiteX55" fmla="*/ 717550 w 1073150"/>
              <a:gd name="connsiteY55" fmla="*/ 755650 h 825500"/>
              <a:gd name="connsiteX56" fmla="*/ 679450 w 1073150"/>
              <a:gd name="connsiteY56" fmla="*/ 768350 h 825500"/>
              <a:gd name="connsiteX57" fmla="*/ 654050 w 1073150"/>
              <a:gd name="connsiteY57" fmla="*/ 774700 h 825500"/>
              <a:gd name="connsiteX58" fmla="*/ 628650 w 1073150"/>
              <a:gd name="connsiteY58" fmla="*/ 787400 h 825500"/>
              <a:gd name="connsiteX59" fmla="*/ 603250 w 1073150"/>
              <a:gd name="connsiteY59" fmla="*/ 781050 h 825500"/>
              <a:gd name="connsiteX60" fmla="*/ 565150 w 1073150"/>
              <a:gd name="connsiteY60" fmla="*/ 749300 h 825500"/>
              <a:gd name="connsiteX61" fmla="*/ 444500 w 1073150"/>
              <a:gd name="connsiteY61" fmla="*/ 742950 h 825500"/>
              <a:gd name="connsiteX62" fmla="*/ 406400 w 1073150"/>
              <a:gd name="connsiteY62" fmla="*/ 723900 h 825500"/>
              <a:gd name="connsiteX63" fmla="*/ 381000 w 1073150"/>
              <a:gd name="connsiteY63" fmla="*/ 711200 h 825500"/>
              <a:gd name="connsiteX64" fmla="*/ 361950 w 1073150"/>
              <a:gd name="connsiteY64" fmla="*/ 698500 h 825500"/>
              <a:gd name="connsiteX65" fmla="*/ 342900 w 1073150"/>
              <a:gd name="connsiteY65" fmla="*/ 692150 h 825500"/>
              <a:gd name="connsiteX66" fmla="*/ 285750 w 1073150"/>
              <a:gd name="connsiteY66" fmla="*/ 711200 h 825500"/>
              <a:gd name="connsiteX67" fmla="*/ 279400 w 1073150"/>
              <a:gd name="connsiteY67" fmla="*/ 730250 h 825500"/>
              <a:gd name="connsiteX68" fmla="*/ 266700 w 1073150"/>
              <a:gd name="connsiteY68" fmla="*/ 749300 h 825500"/>
              <a:gd name="connsiteX69" fmla="*/ 260350 w 1073150"/>
              <a:gd name="connsiteY69" fmla="*/ 768350 h 825500"/>
              <a:gd name="connsiteX70" fmla="*/ 241300 w 1073150"/>
              <a:gd name="connsiteY70" fmla="*/ 812800 h 825500"/>
              <a:gd name="connsiteX71" fmla="*/ 228600 w 1073150"/>
              <a:gd name="connsiteY71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3150" h="825500">
                <a:moveTo>
                  <a:pt x="228600" y="825500"/>
                </a:moveTo>
                <a:cubicBezTo>
                  <a:pt x="221192" y="825500"/>
                  <a:pt x="208053" y="814901"/>
                  <a:pt x="196850" y="812800"/>
                </a:cubicBezTo>
                <a:cubicBezTo>
                  <a:pt x="173871" y="808491"/>
                  <a:pt x="149345" y="813326"/>
                  <a:pt x="127000" y="806450"/>
                </a:cubicBezTo>
                <a:cubicBezTo>
                  <a:pt x="119706" y="804206"/>
                  <a:pt x="120926" y="791186"/>
                  <a:pt x="114300" y="787400"/>
                </a:cubicBezTo>
                <a:cubicBezTo>
                  <a:pt x="104929" y="782045"/>
                  <a:pt x="93133" y="783167"/>
                  <a:pt x="82550" y="781050"/>
                </a:cubicBezTo>
                <a:cubicBezTo>
                  <a:pt x="78317" y="774700"/>
                  <a:pt x="74736" y="767863"/>
                  <a:pt x="69850" y="762000"/>
                </a:cubicBezTo>
                <a:cubicBezTo>
                  <a:pt x="64101" y="755101"/>
                  <a:pt x="55161" y="750800"/>
                  <a:pt x="50800" y="742950"/>
                </a:cubicBezTo>
                <a:cubicBezTo>
                  <a:pt x="44299" y="731248"/>
                  <a:pt x="46132" y="715560"/>
                  <a:pt x="38100" y="704850"/>
                </a:cubicBezTo>
                <a:cubicBezTo>
                  <a:pt x="33786" y="699097"/>
                  <a:pt x="10993" y="669685"/>
                  <a:pt x="6350" y="660400"/>
                </a:cubicBezTo>
                <a:cubicBezTo>
                  <a:pt x="3357" y="654413"/>
                  <a:pt x="2117" y="647700"/>
                  <a:pt x="0" y="641350"/>
                </a:cubicBezTo>
                <a:cubicBezTo>
                  <a:pt x="42868" y="612771"/>
                  <a:pt x="-10793" y="644588"/>
                  <a:pt x="63500" y="622300"/>
                </a:cubicBezTo>
                <a:cubicBezTo>
                  <a:pt x="70810" y="620107"/>
                  <a:pt x="75576" y="612700"/>
                  <a:pt x="82550" y="609600"/>
                </a:cubicBezTo>
                <a:cubicBezTo>
                  <a:pt x="94783" y="604163"/>
                  <a:pt x="107523" y="599525"/>
                  <a:pt x="120650" y="596900"/>
                </a:cubicBezTo>
                <a:cubicBezTo>
                  <a:pt x="175325" y="585965"/>
                  <a:pt x="141651" y="591527"/>
                  <a:pt x="222250" y="584200"/>
                </a:cubicBezTo>
                <a:cubicBezTo>
                  <a:pt x="232630" y="580740"/>
                  <a:pt x="253871" y="575516"/>
                  <a:pt x="260350" y="565150"/>
                </a:cubicBezTo>
                <a:cubicBezTo>
                  <a:pt x="267445" y="553798"/>
                  <a:pt x="273050" y="527050"/>
                  <a:pt x="273050" y="527050"/>
                </a:cubicBezTo>
                <a:cubicBezTo>
                  <a:pt x="274283" y="515955"/>
                  <a:pt x="283256" y="432814"/>
                  <a:pt x="285750" y="419100"/>
                </a:cubicBezTo>
                <a:cubicBezTo>
                  <a:pt x="286947" y="412514"/>
                  <a:pt x="289983" y="406400"/>
                  <a:pt x="292100" y="400050"/>
                </a:cubicBezTo>
                <a:cubicBezTo>
                  <a:pt x="289983" y="387350"/>
                  <a:pt x="288543" y="374519"/>
                  <a:pt x="285750" y="361950"/>
                </a:cubicBezTo>
                <a:cubicBezTo>
                  <a:pt x="284298" y="355416"/>
                  <a:pt x="279400" y="349593"/>
                  <a:pt x="279400" y="342900"/>
                </a:cubicBezTo>
                <a:cubicBezTo>
                  <a:pt x="279400" y="330025"/>
                  <a:pt x="274785" y="311548"/>
                  <a:pt x="285750" y="304800"/>
                </a:cubicBezTo>
                <a:cubicBezTo>
                  <a:pt x="307681" y="291304"/>
                  <a:pt x="337521" y="300243"/>
                  <a:pt x="361950" y="292100"/>
                </a:cubicBezTo>
                <a:cubicBezTo>
                  <a:pt x="409833" y="276139"/>
                  <a:pt x="350811" y="297669"/>
                  <a:pt x="400050" y="273050"/>
                </a:cubicBezTo>
                <a:cubicBezTo>
                  <a:pt x="452630" y="246760"/>
                  <a:pt x="383555" y="290396"/>
                  <a:pt x="438150" y="254000"/>
                </a:cubicBezTo>
                <a:cubicBezTo>
                  <a:pt x="472017" y="203200"/>
                  <a:pt x="427567" y="264583"/>
                  <a:pt x="469900" y="222250"/>
                </a:cubicBezTo>
                <a:cubicBezTo>
                  <a:pt x="475296" y="216854"/>
                  <a:pt x="477204" y="208596"/>
                  <a:pt x="482600" y="203200"/>
                </a:cubicBezTo>
                <a:cubicBezTo>
                  <a:pt x="500798" y="185002"/>
                  <a:pt x="500042" y="194479"/>
                  <a:pt x="520700" y="184150"/>
                </a:cubicBezTo>
                <a:cubicBezTo>
                  <a:pt x="527526" y="180737"/>
                  <a:pt x="533124" y="175236"/>
                  <a:pt x="539750" y="171450"/>
                </a:cubicBezTo>
                <a:cubicBezTo>
                  <a:pt x="547969" y="166754"/>
                  <a:pt x="557447" y="164252"/>
                  <a:pt x="565150" y="158750"/>
                </a:cubicBezTo>
                <a:cubicBezTo>
                  <a:pt x="572458" y="153530"/>
                  <a:pt x="577301" y="145449"/>
                  <a:pt x="584200" y="139700"/>
                </a:cubicBezTo>
                <a:cubicBezTo>
                  <a:pt x="590063" y="134814"/>
                  <a:pt x="597387" y="131886"/>
                  <a:pt x="603250" y="127000"/>
                </a:cubicBezTo>
                <a:cubicBezTo>
                  <a:pt x="610149" y="121251"/>
                  <a:pt x="614450" y="112311"/>
                  <a:pt x="622300" y="107950"/>
                </a:cubicBezTo>
                <a:cubicBezTo>
                  <a:pt x="634002" y="101449"/>
                  <a:pt x="660400" y="95250"/>
                  <a:pt x="660400" y="95250"/>
                </a:cubicBezTo>
                <a:cubicBezTo>
                  <a:pt x="702677" y="52973"/>
                  <a:pt x="657146" y="92825"/>
                  <a:pt x="698500" y="69850"/>
                </a:cubicBezTo>
                <a:cubicBezTo>
                  <a:pt x="760357" y="35485"/>
                  <a:pt x="712361" y="50510"/>
                  <a:pt x="762000" y="38100"/>
                </a:cubicBezTo>
                <a:cubicBezTo>
                  <a:pt x="768350" y="31750"/>
                  <a:pt x="773578" y="24031"/>
                  <a:pt x="781050" y="19050"/>
                </a:cubicBezTo>
                <a:cubicBezTo>
                  <a:pt x="786619" y="15337"/>
                  <a:pt x="794113" y="15693"/>
                  <a:pt x="800100" y="12700"/>
                </a:cubicBezTo>
                <a:cubicBezTo>
                  <a:pt x="806926" y="9287"/>
                  <a:pt x="812800" y="4233"/>
                  <a:pt x="819150" y="0"/>
                </a:cubicBezTo>
                <a:cubicBezTo>
                  <a:pt x="876300" y="2117"/>
                  <a:pt x="933695" y="659"/>
                  <a:pt x="990600" y="6350"/>
                </a:cubicBezTo>
                <a:cubicBezTo>
                  <a:pt x="998194" y="7109"/>
                  <a:pt x="1004882" y="13091"/>
                  <a:pt x="1009650" y="19050"/>
                </a:cubicBezTo>
                <a:cubicBezTo>
                  <a:pt x="1013831" y="24277"/>
                  <a:pt x="1013007" y="32113"/>
                  <a:pt x="1016000" y="38100"/>
                </a:cubicBezTo>
                <a:cubicBezTo>
                  <a:pt x="1019413" y="44926"/>
                  <a:pt x="1024467" y="50800"/>
                  <a:pt x="1028700" y="57150"/>
                </a:cubicBezTo>
                <a:cubicBezTo>
                  <a:pt x="1030817" y="76200"/>
                  <a:pt x="1033390" y="95205"/>
                  <a:pt x="1035050" y="114300"/>
                </a:cubicBezTo>
                <a:cubicBezTo>
                  <a:pt x="1038176" y="150250"/>
                  <a:pt x="1025888" y="194038"/>
                  <a:pt x="1054100" y="222250"/>
                </a:cubicBezTo>
                <a:cubicBezTo>
                  <a:pt x="1059496" y="227646"/>
                  <a:pt x="1066800" y="230717"/>
                  <a:pt x="1073150" y="234950"/>
                </a:cubicBezTo>
                <a:cubicBezTo>
                  <a:pt x="1071033" y="294217"/>
                  <a:pt x="1070499" y="353561"/>
                  <a:pt x="1066800" y="412750"/>
                </a:cubicBezTo>
                <a:cubicBezTo>
                  <a:pt x="1065840" y="428110"/>
                  <a:pt x="1049962" y="465192"/>
                  <a:pt x="1047750" y="476250"/>
                </a:cubicBezTo>
                <a:cubicBezTo>
                  <a:pt x="1045991" y="485047"/>
                  <a:pt x="1041152" y="516067"/>
                  <a:pt x="1035050" y="527050"/>
                </a:cubicBezTo>
                <a:cubicBezTo>
                  <a:pt x="1027637" y="540393"/>
                  <a:pt x="1014477" y="550670"/>
                  <a:pt x="1009650" y="565150"/>
                </a:cubicBezTo>
                <a:cubicBezTo>
                  <a:pt x="1000460" y="592719"/>
                  <a:pt x="1008033" y="579467"/>
                  <a:pt x="984250" y="603250"/>
                </a:cubicBezTo>
                <a:cubicBezTo>
                  <a:pt x="970628" y="644115"/>
                  <a:pt x="988579" y="599730"/>
                  <a:pt x="958850" y="641350"/>
                </a:cubicBezTo>
                <a:cubicBezTo>
                  <a:pt x="953348" y="649053"/>
                  <a:pt x="951652" y="659047"/>
                  <a:pt x="946150" y="666750"/>
                </a:cubicBezTo>
                <a:cubicBezTo>
                  <a:pt x="940930" y="674058"/>
                  <a:pt x="932613" y="678711"/>
                  <a:pt x="927100" y="685800"/>
                </a:cubicBezTo>
                <a:cubicBezTo>
                  <a:pt x="921240" y="693334"/>
                  <a:pt x="902513" y="733891"/>
                  <a:pt x="882650" y="736600"/>
                </a:cubicBezTo>
                <a:cubicBezTo>
                  <a:pt x="842747" y="742041"/>
                  <a:pt x="802217" y="740833"/>
                  <a:pt x="762000" y="742950"/>
                </a:cubicBezTo>
                <a:cubicBezTo>
                  <a:pt x="697979" y="764290"/>
                  <a:pt x="797284" y="731730"/>
                  <a:pt x="717550" y="755650"/>
                </a:cubicBezTo>
                <a:cubicBezTo>
                  <a:pt x="704728" y="759497"/>
                  <a:pt x="692272" y="764503"/>
                  <a:pt x="679450" y="768350"/>
                </a:cubicBezTo>
                <a:cubicBezTo>
                  <a:pt x="671091" y="770858"/>
                  <a:pt x="662222" y="771636"/>
                  <a:pt x="654050" y="774700"/>
                </a:cubicBezTo>
                <a:cubicBezTo>
                  <a:pt x="645187" y="778024"/>
                  <a:pt x="637117" y="783167"/>
                  <a:pt x="628650" y="787400"/>
                </a:cubicBezTo>
                <a:cubicBezTo>
                  <a:pt x="620183" y="785283"/>
                  <a:pt x="610827" y="785380"/>
                  <a:pt x="603250" y="781050"/>
                </a:cubicBezTo>
                <a:cubicBezTo>
                  <a:pt x="592762" y="775057"/>
                  <a:pt x="579810" y="751299"/>
                  <a:pt x="565150" y="749300"/>
                </a:cubicBezTo>
                <a:cubicBezTo>
                  <a:pt x="525247" y="743859"/>
                  <a:pt x="484717" y="745067"/>
                  <a:pt x="444500" y="742950"/>
                </a:cubicBezTo>
                <a:cubicBezTo>
                  <a:pt x="409573" y="731308"/>
                  <a:pt x="440867" y="743595"/>
                  <a:pt x="406400" y="723900"/>
                </a:cubicBezTo>
                <a:cubicBezTo>
                  <a:pt x="398181" y="719204"/>
                  <a:pt x="389219" y="715896"/>
                  <a:pt x="381000" y="711200"/>
                </a:cubicBezTo>
                <a:cubicBezTo>
                  <a:pt x="374374" y="707414"/>
                  <a:pt x="368776" y="701913"/>
                  <a:pt x="361950" y="698500"/>
                </a:cubicBezTo>
                <a:cubicBezTo>
                  <a:pt x="355963" y="695507"/>
                  <a:pt x="349250" y="694267"/>
                  <a:pt x="342900" y="692150"/>
                </a:cubicBezTo>
                <a:cubicBezTo>
                  <a:pt x="324309" y="695248"/>
                  <a:pt x="299487" y="694029"/>
                  <a:pt x="285750" y="711200"/>
                </a:cubicBezTo>
                <a:cubicBezTo>
                  <a:pt x="281569" y="716427"/>
                  <a:pt x="282393" y="724263"/>
                  <a:pt x="279400" y="730250"/>
                </a:cubicBezTo>
                <a:cubicBezTo>
                  <a:pt x="275987" y="737076"/>
                  <a:pt x="270113" y="742474"/>
                  <a:pt x="266700" y="749300"/>
                </a:cubicBezTo>
                <a:cubicBezTo>
                  <a:pt x="263707" y="755287"/>
                  <a:pt x="262987" y="762198"/>
                  <a:pt x="260350" y="768350"/>
                </a:cubicBezTo>
                <a:cubicBezTo>
                  <a:pt x="249446" y="793793"/>
                  <a:pt x="247257" y="788973"/>
                  <a:pt x="241300" y="812800"/>
                </a:cubicBezTo>
                <a:cubicBezTo>
                  <a:pt x="240787" y="814853"/>
                  <a:pt x="236008" y="825500"/>
                  <a:pt x="228600" y="825500"/>
                </a:cubicBezTo>
                <a:close/>
              </a:path>
            </a:pathLst>
          </a:custGeom>
          <a:gradFill flip="none" rotWithShape="1">
            <a:gsLst>
              <a:gs pos="38000">
                <a:srgbClr val="C00000"/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9" y="2484936"/>
            <a:ext cx="1419790" cy="1354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" name="Freeform 47"/>
          <p:cNvSpPr/>
          <p:nvPr/>
        </p:nvSpPr>
        <p:spPr>
          <a:xfrm>
            <a:off x="3352006" y="2119900"/>
            <a:ext cx="1143000" cy="1079795"/>
          </a:xfrm>
          <a:custGeom>
            <a:avLst/>
            <a:gdLst>
              <a:gd name="connsiteX0" fmla="*/ 476250 w 1143000"/>
              <a:gd name="connsiteY0" fmla="*/ 1073445 h 1079795"/>
              <a:gd name="connsiteX1" fmla="*/ 406400 w 1143000"/>
              <a:gd name="connsiteY1" fmla="*/ 1067095 h 1079795"/>
              <a:gd name="connsiteX2" fmla="*/ 387350 w 1143000"/>
              <a:gd name="connsiteY2" fmla="*/ 1054395 h 1079795"/>
              <a:gd name="connsiteX3" fmla="*/ 368300 w 1143000"/>
              <a:gd name="connsiteY3" fmla="*/ 1067095 h 1079795"/>
              <a:gd name="connsiteX4" fmla="*/ 317500 w 1143000"/>
              <a:gd name="connsiteY4" fmla="*/ 1079795 h 1079795"/>
              <a:gd name="connsiteX5" fmla="*/ 266700 w 1143000"/>
              <a:gd name="connsiteY5" fmla="*/ 1073445 h 1079795"/>
              <a:gd name="connsiteX6" fmla="*/ 260350 w 1143000"/>
              <a:gd name="connsiteY6" fmla="*/ 1035345 h 1079795"/>
              <a:gd name="connsiteX7" fmla="*/ 254000 w 1143000"/>
              <a:gd name="connsiteY7" fmla="*/ 1016295 h 1079795"/>
              <a:gd name="connsiteX8" fmla="*/ 247650 w 1143000"/>
              <a:gd name="connsiteY8" fmla="*/ 990895 h 1079795"/>
              <a:gd name="connsiteX9" fmla="*/ 234950 w 1143000"/>
              <a:gd name="connsiteY9" fmla="*/ 971845 h 1079795"/>
              <a:gd name="connsiteX10" fmla="*/ 228600 w 1143000"/>
              <a:gd name="connsiteY10" fmla="*/ 952795 h 1079795"/>
              <a:gd name="connsiteX11" fmla="*/ 209550 w 1143000"/>
              <a:gd name="connsiteY11" fmla="*/ 933745 h 1079795"/>
              <a:gd name="connsiteX12" fmla="*/ 114300 w 1143000"/>
              <a:gd name="connsiteY12" fmla="*/ 952795 h 1079795"/>
              <a:gd name="connsiteX13" fmla="*/ 95250 w 1143000"/>
              <a:gd name="connsiteY13" fmla="*/ 959145 h 1079795"/>
              <a:gd name="connsiteX14" fmla="*/ 76200 w 1143000"/>
              <a:gd name="connsiteY14" fmla="*/ 952795 h 1079795"/>
              <a:gd name="connsiteX15" fmla="*/ 31750 w 1143000"/>
              <a:gd name="connsiteY15" fmla="*/ 946445 h 1079795"/>
              <a:gd name="connsiteX16" fmla="*/ 38100 w 1143000"/>
              <a:gd name="connsiteY16" fmla="*/ 927395 h 1079795"/>
              <a:gd name="connsiteX17" fmla="*/ 50800 w 1143000"/>
              <a:gd name="connsiteY17" fmla="*/ 876595 h 1079795"/>
              <a:gd name="connsiteX18" fmla="*/ 44450 w 1143000"/>
              <a:gd name="connsiteY18" fmla="*/ 851195 h 1079795"/>
              <a:gd name="connsiteX19" fmla="*/ 19050 w 1143000"/>
              <a:gd name="connsiteY19" fmla="*/ 844845 h 1079795"/>
              <a:gd name="connsiteX20" fmla="*/ 12700 w 1143000"/>
              <a:gd name="connsiteY20" fmla="*/ 774995 h 1079795"/>
              <a:gd name="connsiteX21" fmla="*/ 0 w 1143000"/>
              <a:gd name="connsiteY21" fmla="*/ 749595 h 1079795"/>
              <a:gd name="connsiteX22" fmla="*/ 31750 w 1143000"/>
              <a:gd name="connsiteY22" fmla="*/ 698795 h 1079795"/>
              <a:gd name="connsiteX23" fmla="*/ 57150 w 1143000"/>
              <a:gd name="connsiteY23" fmla="*/ 673395 h 1079795"/>
              <a:gd name="connsiteX24" fmla="*/ 76200 w 1143000"/>
              <a:gd name="connsiteY24" fmla="*/ 686095 h 1079795"/>
              <a:gd name="connsiteX25" fmla="*/ 101600 w 1143000"/>
              <a:gd name="connsiteY25" fmla="*/ 711495 h 1079795"/>
              <a:gd name="connsiteX26" fmla="*/ 139700 w 1143000"/>
              <a:gd name="connsiteY26" fmla="*/ 705145 h 1079795"/>
              <a:gd name="connsiteX27" fmla="*/ 184150 w 1143000"/>
              <a:gd name="connsiteY27" fmla="*/ 692445 h 1079795"/>
              <a:gd name="connsiteX28" fmla="*/ 209550 w 1143000"/>
              <a:gd name="connsiteY28" fmla="*/ 686095 h 1079795"/>
              <a:gd name="connsiteX29" fmla="*/ 260350 w 1143000"/>
              <a:gd name="connsiteY29" fmla="*/ 692445 h 1079795"/>
              <a:gd name="connsiteX30" fmla="*/ 298450 w 1143000"/>
              <a:gd name="connsiteY30" fmla="*/ 705145 h 1079795"/>
              <a:gd name="connsiteX31" fmla="*/ 323850 w 1143000"/>
              <a:gd name="connsiteY31" fmla="*/ 711495 h 1079795"/>
              <a:gd name="connsiteX32" fmla="*/ 457200 w 1143000"/>
              <a:gd name="connsiteY32" fmla="*/ 660695 h 1079795"/>
              <a:gd name="connsiteX33" fmla="*/ 438150 w 1143000"/>
              <a:gd name="connsiteY33" fmla="*/ 647995 h 1079795"/>
              <a:gd name="connsiteX34" fmla="*/ 431800 w 1143000"/>
              <a:gd name="connsiteY34" fmla="*/ 419395 h 1079795"/>
              <a:gd name="connsiteX35" fmla="*/ 425450 w 1143000"/>
              <a:gd name="connsiteY35" fmla="*/ 387645 h 1079795"/>
              <a:gd name="connsiteX36" fmla="*/ 419100 w 1143000"/>
              <a:gd name="connsiteY36" fmla="*/ 336845 h 1079795"/>
              <a:gd name="connsiteX37" fmla="*/ 393700 w 1143000"/>
              <a:gd name="connsiteY37" fmla="*/ 298745 h 1079795"/>
              <a:gd name="connsiteX38" fmla="*/ 393700 w 1143000"/>
              <a:gd name="connsiteY38" fmla="*/ 19345 h 1079795"/>
              <a:gd name="connsiteX39" fmla="*/ 450850 w 1143000"/>
              <a:gd name="connsiteY39" fmla="*/ 12995 h 1079795"/>
              <a:gd name="connsiteX40" fmla="*/ 488950 w 1143000"/>
              <a:gd name="connsiteY40" fmla="*/ 295 h 1079795"/>
              <a:gd name="connsiteX41" fmla="*/ 546100 w 1143000"/>
              <a:gd name="connsiteY41" fmla="*/ 12995 h 1079795"/>
              <a:gd name="connsiteX42" fmla="*/ 584200 w 1143000"/>
              <a:gd name="connsiteY42" fmla="*/ 38395 h 1079795"/>
              <a:gd name="connsiteX43" fmla="*/ 603250 w 1143000"/>
              <a:gd name="connsiteY43" fmla="*/ 57445 h 1079795"/>
              <a:gd name="connsiteX44" fmla="*/ 628650 w 1143000"/>
              <a:gd name="connsiteY44" fmla="*/ 70145 h 1079795"/>
              <a:gd name="connsiteX45" fmla="*/ 647700 w 1143000"/>
              <a:gd name="connsiteY45" fmla="*/ 82845 h 1079795"/>
              <a:gd name="connsiteX46" fmla="*/ 679450 w 1143000"/>
              <a:gd name="connsiteY46" fmla="*/ 108245 h 1079795"/>
              <a:gd name="connsiteX47" fmla="*/ 711200 w 1143000"/>
              <a:gd name="connsiteY47" fmla="*/ 146345 h 1079795"/>
              <a:gd name="connsiteX48" fmla="*/ 730250 w 1143000"/>
              <a:gd name="connsiteY48" fmla="*/ 152695 h 1079795"/>
              <a:gd name="connsiteX49" fmla="*/ 768350 w 1143000"/>
              <a:gd name="connsiteY49" fmla="*/ 184445 h 1079795"/>
              <a:gd name="connsiteX50" fmla="*/ 806450 w 1143000"/>
              <a:gd name="connsiteY50" fmla="*/ 209845 h 1079795"/>
              <a:gd name="connsiteX51" fmla="*/ 825500 w 1143000"/>
              <a:gd name="connsiteY51" fmla="*/ 222545 h 1079795"/>
              <a:gd name="connsiteX52" fmla="*/ 869950 w 1143000"/>
              <a:gd name="connsiteY52" fmla="*/ 266995 h 1079795"/>
              <a:gd name="connsiteX53" fmla="*/ 895350 w 1143000"/>
              <a:gd name="connsiteY53" fmla="*/ 292395 h 1079795"/>
              <a:gd name="connsiteX54" fmla="*/ 933450 w 1143000"/>
              <a:gd name="connsiteY54" fmla="*/ 317795 h 1079795"/>
              <a:gd name="connsiteX55" fmla="*/ 939800 w 1143000"/>
              <a:gd name="connsiteY55" fmla="*/ 336845 h 1079795"/>
              <a:gd name="connsiteX56" fmla="*/ 971550 w 1143000"/>
              <a:gd name="connsiteY56" fmla="*/ 343195 h 1079795"/>
              <a:gd name="connsiteX57" fmla="*/ 990600 w 1143000"/>
              <a:gd name="connsiteY57" fmla="*/ 355895 h 1079795"/>
              <a:gd name="connsiteX58" fmla="*/ 1028700 w 1143000"/>
              <a:gd name="connsiteY58" fmla="*/ 362245 h 1079795"/>
              <a:gd name="connsiteX59" fmla="*/ 1047750 w 1143000"/>
              <a:gd name="connsiteY59" fmla="*/ 374945 h 1079795"/>
              <a:gd name="connsiteX60" fmla="*/ 1066800 w 1143000"/>
              <a:gd name="connsiteY60" fmla="*/ 413045 h 1079795"/>
              <a:gd name="connsiteX61" fmla="*/ 1073150 w 1143000"/>
              <a:gd name="connsiteY61" fmla="*/ 444795 h 1079795"/>
              <a:gd name="connsiteX62" fmla="*/ 1117600 w 1143000"/>
              <a:gd name="connsiteY62" fmla="*/ 451145 h 1079795"/>
              <a:gd name="connsiteX63" fmla="*/ 1130300 w 1143000"/>
              <a:gd name="connsiteY63" fmla="*/ 489245 h 1079795"/>
              <a:gd name="connsiteX64" fmla="*/ 1143000 w 1143000"/>
              <a:gd name="connsiteY64" fmla="*/ 533695 h 1079795"/>
              <a:gd name="connsiteX65" fmla="*/ 1136650 w 1143000"/>
              <a:gd name="connsiteY65" fmla="*/ 597195 h 1079795"/>
              <a:gd name="connsiteX66" fmla="*/ 1117600 w 1143000"/>
              <a:gd name="connsiteY66" fmla="*/ 654345 h 1079795"/>
              <a:gd name="connsiteX67" fmla="*/ 1111250 w 1143000"/>
              <a:gd name="connsiteY67" fmla="*/ 679745 h 1079795"/>
              <a:gd name="connsiteX68" fmla="*/ 1073150 w 1143000"/>
              <a:gd name="connsiteY68" fmla="*/ 705145 h 1079795"/>
              <a:gd name="connsiteX69" fmla="*/ 971550 w 1143000"/>
              <a:gd name="connsiteY69" fmla="*/ 711495 h 1079795"/>
              <a:gd name="connsiteX70" fmla="*/ 927100 w 1143000"/>
              <a:gd name="connsiteY70" fmla="*/ 724195 h 1079795"/>
              <a:gd name="connsiteX71" fmla="*/ 901700 w 1143000"/>
              <a:gd name="connsiteY71" fmla="*/ 730545 h 1079795"/>
              <a:gd name="connsiteX72" fmla="*/ 819150 w 1143000"/>
              <a:gd name="connsiteY72" fmla="*/ 736895 h 1079795"/>
              <a:gd name="connsiteX73" fmla="*/ 768350 w 1143000"/>
              <a:gd name="connsiteY73" fmla="*/ 743245 h 1079795"/>
              <a:gd name="connsiteX74" fmla="*/ 736600 w 1143000"/>
              <a:gd name="connsiteY74" fmla="*/ 768645 h 1079795"/>
              <a:gd name="connsiteX75" fmla="*/ 711200 w 1143000"/>
              <a:gd name="connsiteY75" fmla="*/ 787695 h 1079795"/>
              <a:gd name="connsiteX76" fmla="*/ 698500 w 1143000"/>
              <a:gd name="connsiteY76" fmla="*/ 806745 h 1079795"/>
              <a:gd name="connsiteX77" fmla="*/ 660400 w 1143000"/>
              <a:gd name="connsiteY77" fmla="*/ 819445 h 1079795"/>
              <a:gd name="connsiteX78" fmla="*/ 641350 w 1143000"/>
              <a:gd name="connsiteY78" fmla="*/ 838495 h 1079795"/>
              <a:gd name="connsiteX79" fmla="*/ 609600 w 1143000"/>
              <a:gd name="connsiteY79" fmla="*/ 844845 h 1079795"/>
              <a:gd name="connsiteX80" fmla="*/ 590550 w 1143000"/>
              <a:gd name="connsiteY80" fmla="*/ 851195 h 1079795"/>
              <a:gd name="connsiteX81" fmla="*/ 571500 w 1143000"/>
              <a:gd name="connsiteY81" fmla="*/ 870245 h 1079795"/>
              <a:gd name="connsiteX82" fmla="*/ 552450 w 1143000"/>
              <a:gd name="connsiteY82" fmla="*/ 876595 h 1079795"/>
              <a:gd name="connsiteX83" fmla="*/ 533400 w 1143000"/>
              <a:gd name="connsiteY83" fmla="*/ 889295 h 1079795"/>
              <a:gd name="connsiteX84" fmla="*/ 527050 w 1143000"/>
              <a:gd name="connsiteY84" fmla="*/ 908345 h 1079795"/>
              <a:gd name="connsiteX85" fmla="*/ 508000 w 1143000"/>
              <a:gd name="connsiteY85" fmla="*/ 921045 h 1079795"/>
              <a:gd name="connsiteX86" fmla="*/ 495300 w 1143000"/>
              <a:gd name="connsiteY86" fmla="*/ 971845 h 1079795"/>
              <a:gd name="connsiteX87" fmla="*/ 488950 w 1143000"/>
              <a:gd name="connsiteY87" fmla="*/ 1003595 h 1079795"/>
              <a:gd name="connsiteX88" fmla="*/ 476250 w 1143000"/>
              <a:gd name="connsiteY88" fmla="*/ 1073445 h 107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143000" h="1079795">
                <a:moveTo>
                  <a:pt x="476250" y="1073445"/>
                </a:moveTo>
                <a:cubicBezTo>
                  <a:pt x="462492" y="1084028"/>
                  <a:pt x="429260" y="1071994"/>
                  <a:pt x="406400" y="1067095"/>
                </a:cubicBezTo>
                <a:cubicBezTo>
                  <a:pt x="398938" y="1065496"/>
                  <a:pt x="394982" y="1054395"/>
                  <a:pt x="387350" y="1054395"/>
                </a:cubicBezTo>
                <a:cubicBezTo>
                  <a:pt x="379718" y="1054395"/>
                  <a:pt x="375472" y="1064487"/>
                  <a:pt x="368300" y="1067095"/>
                </a:cubicBezTo>
                <a:cubicBezTo>
                  <a:pt x="351896" y="1073060"/>
                  <a:pt x="317500" y="1079795"/>
                  <a:pt x="317500" y="1079795"/>
                </a:cubicBezTo>
                <a:cubicBezTo>
                  <a:pt x="300567" y="1077678"/>
                  <a:pt x="280170" y="1083922"/>
                  <a:pt x="266700" y="1073445"/>
                </a:cubicBezTo>
                <a:cubicBezTo>
                  <a:pt x="256537" y="1065540"/>
                  <a:pt x="263143" y="1047914"/>
                  <a:pt x="260350" y="1035345"/>
                </a:cubicBezTo>
                <a:cubicBezTo>
                  <a:pt x="258898" y="1028811"/>
                  <a:pt x="255839" y="1022731"/>
                  <a:pt x="254000" y="1016295"/>
                </a:cubicBezTo>
                <a:cubicBezTo>
                  <a:pt x="251602" y="1007904"/>
                  <a:pt x="251088" y="998917"/>
                  <a:pt x="247650" y="990895"/>
                </a:cubicBezTo>
                <a:cubicBezTo>
                  <a:pt x="244644" y="983880"/>
                  <a:pt x="238363" y="978671"/>
                  <a:pt x="234950" y="971845"/>
                </a:cubicBezTo>
                <a:cubicBezTo>
                  <a:pt x="231957" y="965858"/>
                  <a:pt x="232313" y="958364"/>
                  <a:pt x="228600" y="952795"/>
                </a:cubicBezTo>
                <a:cubicBezTo>
                  <a:pt x="223619" y="945323"/>
                  <a:pt x="215900" y="940095"/>
                  <a:pt x="209550" y="933745"/>
                </a:cubicBezTo>
                <a:cubicBezTo>
                  <a:pt x="177631" y="939065"/>
                  <a:pt x="145483" y="943886"/>
                  <a:pt x="114300" y="952795"/>
                </a:cubicBezTo>
                <a:cubicBezTo>
                  <a:pt x="107864" y="954634"/>
                  <a:pt x="101600" y="957028"/>
                  <a:pt x="95250" y="959145"/>
                </a:cubicBezTo>
                <a:cubicBezTo>
                  <a:pt x="88900" y="957028"/>
                  <a:pt x="82764" y="954108"/>
                  <a:pt x="76200" y="952795"/>
                </a:cubicBezTo>
                <a:cubicBezTo>
                  <a:pt x="61524" y="949860"/>
                  <a:pt x="44203" y="954747"/>
                  <a:pt x="31750" y="946445"/>
                </a:cubicBezTo>
                <a:cubicBezTo>
                  <a:pt x="26181" y="942732"/>
                  <a:pt x="36339" y="933853"/>
                  <a:pt x="38100" y="927395"/>
                </a:cubicBezTo>
                <a:cubicBezTo>
                  <a:pt x="42693" y="910556"/>
                  <a:pt x="50800" y="876595"/>
                  <a:pt x="50800" y="876595"/>
                </a:cubicBezTo>
                <a:cubicBezTo>
                  <a:pt x="48683" y="868128"/>
                  <a:pt x="50621" y="857366"/>
                  <a:pt x="44450" y="851195"/>
                </a:cubicBezTo>
                <a:cubicBezTo>
                  <a:pt x="38279" y="845024"/>
                  <a:pt x="22407" y="852901"/>
                  <a:pt x="19050" y="844845"/>
                </a:cubicBezTo>
                <a:cubicBezTo>
                  <a:pt x="10058" y="823264"/>
                  <a:pt x="17285" y="797920"/>
                  <a:pt x="12700" y="774995"/>
                </a:cubicBezTo>
                <a:cubicBezTo>
                  <a:pt x="10844" y="765713"/>
                  <a:pt x="4233" y="758062"/>
                  <a:pt x="0" y="749595"/>
                </a:cubicBezTo>
                <a:cubicBezTo>
                  <a:pt x="12927" y="672031"/>
                  <a:pt x="-8858" y="739403"/>
                  <a:pt x="31750" y="698795"/>
                </a:cubicBezTo>
                <a:cubicBezTo>
                  <a:pt x="65617" y="664928"/>
                  <a:pt x="6350" y="690328"/>
                  <a:pt x="57150" y="673395"/>
                </a:cubicBezTo>
                <a:cubicBezTo>
                  <a:pt x="63500" y="677628"/>
                  <a:pt x="71432" y="680136"/>
                  <a:pt x="76200" y="686095"/>
                </a:cubicBezTo>
                <a:cubicBezTo>
                  <a:pt x="100830" y="716883"/>
                  <a:pt x="60036" y="697640"/>
                  <a:pt x="101600" y="711495"/>
                </a:cubicBezTo>
                <a:cubicBezTo>
                  <a:pt x="114300" y="709378"/>
                  <a:pt x="127075" y="707670"/>
                  <a:pt x="139700" y="705145"/>
                </a:cubicBezTo>
                <a:cubicBezTo>
                  <a:pt x="172785" y="698528"/>
                  <a:pt x="155907" y="700515"/>
                  <a:pt x="184150" y="692445"/>
                </a:cubicBezTo>
                <a:cubicBezTo>
                  <a:pt x="192541" y="690047"/>
                  <a:pt x="201083" y="688212"/>
                  <a:pt x="209550" y="686095"/>
                </a:cubicBezTo>
                <a:cubicBezTo>
                  <a:pt x="226483" y="688212"/>
                  <a:pt x="243664" y="688869"/>
                  <a:pt x="260350" y="692445"/>
                </a:cubicBezTo>
                <a:cubicBezTo>
                  <a:pt x="273440" y="695250"/>
                  <a:pt x="285463" y="701898"/>
                  <a:pt x="298450" y="705145"/>
                </a:cubicBezTo>
                <a:lnTo>
                  <a:pt x="323850" y="711495"/>
                </a:lnTo>
                <a:cubicBezTo>
                  <a:pt x="395091" y="708257"/>
                  <a:pt x="496924" y="750074"/>
                  <a:pt x="457200" y="660695"/>
                </a:cubicBezTo>
                <a:cubicBezTo>
                  <a:pt x="454100" y="653721"/>
                  <a:pt x="444500" y="652228"/>
                  <a:pt x="438150" y="647995"/>
                </a:cubicBezTo>
                <a:cubicBezTo>
                  <a:pt x="436033" y="571795"/>
                  <a:pt x="435514" y="495534"/>
                  <a:pt x="431800" y="419395"/>
                </a:cubicBezTo>
                <a:cubicBezTo>
                  <a:pt x="431274" y="408615"/>
                  <a:pt x="427091" y="398312"/>
                  <a:pt x="425450" y="387645"/>
                </a:cubicBezTo>
                <a:cubicBezTo>
                  <a:pt x="422855" y="370778"/>
                  <a:pt x="424840" y="352916"/>
                  <a:pt x="419100" y="336845"/>
                </a:cubicBezTo>
                <a:cubicBezTo>
                  <a:pt x="413966" y="322471"/>
                  <a:pt x="393700" y="298745"/>
                  <a:pt x="393700" y="298745"/>
                </a:cubicBezTo>
                <a:cubicBezTo>
                  <a:pt x="374524" y="202863"/>
                  <a:pt x="361303" y="148933"/>
                  <a:pt x="393700" y="19345"/>
                </a:cubicBezTo>
                <a:cubicBezTo>
                  <a:pt x="398349" y="750"/>
                  <a:pt x="431800" y="15112"/>
                  <a:pt x="450850" y="12995"/>
                </a:cubicBezTo>
                <a:cubicBezTo>
                  <a:pt x="463550" y="8762"/>
                  <a:pt x="475745" y="-1906"/>
                  <a:pt x="488950" y="295"/>
                </a:cubicBezTo>
                <a:cubicBezTo>
                  <a:pt x="499288" y="2018"/>
                  <a:pt x="532701" y="5551"/>
                  <a:pt x="546100" y="12995"/>
                </a:cubicBezTo>
                <a:cubicBezTo>
                  <a:pt x="559443" y="20408"/>
                  <a:pt x="573407" y="27602"/>
                  <a:pt x="584200" y="38395"/>
                </a:cubicBezTo>
                <a:cubicBezTo>
                  <a:pt x="590550" y="44745"/>
                  <a:pt x="595942" y="52225"/>
                  <a:pt x="603250" y="57445"/>
                </a:cubicBezTo>
                <a:cubicBezTo>
                  <a:pt x="610953" y="62947"/>
                  <a:pt x="620431" y="65449"/>
                  <a:pt x="628650" y="70145"/>
                </a:cubicBezTo>
                <a:cubicBezTo>
                  <a:pt x="635276" y="73931"/>
                  <a:pt x="641350" y="78612"/>
                  <a:pt x="647700" y="82845"/>
                </a:cubicBezTo>
                <a:cubicBezTo>
                  <a:pt x="676103" y="125450"/>
                  <a:pt x="642644" y="83708"/>
                  <a:pt x="679450" y="108245"/>
                </a:cubicBezTo>
                <a:cubicBezTo>
                  <a:pt x="752010" y="156618"/>
                  <a:pt x="652630" y="99489"/>
                  <a:pt x="711200" y="146345"/>
                </a:cubicBezTo>
                <a:cubicBezTo>
                  <a:pt x="716427" y="150526"/>
                  <a:pt x="724263" y="149702"/>
                  <a:pt x="730250" y="152695"/>
                </a:cubicBezTo>
                <a:cubicBezTo>
                  <a:pt x="757479" y="166310"/>
                  <a:pt x="743071" y="164784"/>
                  <a:pt x="768350" y="184445"/>
                </a:cubicBezTo>
                <a:cubicBezTo>
                  <a:pt x="780398" y="193816"/>
                  <a:pt x="793750" y="201378"/>
                  <a:pt x="806450" y="209845"/>
                </a:cubicBezTo>
                <a:lnTo>
                  <a:pt x="825500" y="222545"/>
                </a:lnTo>
                <a:cubicBezTo>
                  <a:pt x="854613" y="266214"/>
                  <a:pt x="836420" y="255818"/>
                  <a:pt x="869950" y="266995"/>
                </a:cubicBezTo>
                <a:cubicBezTo>
                  <a:pt x="880726" y="299322"/>
                  <a:pt x="867641" y="277001"/>
                  <a:pt x="895350" y="292395"/>
                </a:cubicBezTo>
                <a:cubicBezTo>
                  <a:pt x="908693" y="299808"/>
                  <a:pt x="933450" y="317795"/>
                  <a:pt x="933450" y="317795"/>
                </a:cubicBezTo>
                <a:cubicBezTo>
                  <a:pt x="935567" y="324145"/>
                  <a:pt x="934231" y="333132"/>
                  <a:pt x="939800" y="336845"/>
                </a:cubicBezTo>
                <a:cubicBezTo>
                  <a:pt x="948780" y="342832"/>
                  <a:pt x="961444" y="339405"/>
                  <a:pt x="971550" y="343195"/>
                </a:cubicBezTo>
                <a:cubicBezTo>
                  <a:pt x="978696" y="345875"/>
                  <a:pt x="983360" y="353482"/>
                  <a:pt x="990600" y="355895"/>
                </a:cubicBezTo>
                <a:cubicBezTo>
                  <a:pt x="1002814" y="359966"/>
                  <a:pt x="1016000" y="360128"/>
                  <a:pt x="1028700" y="362245"/>
                </a:cubicBezTo>
                <a:cubicBezTo>
                  <a:pt x="1035050" y="366478"/>
                  <a:pt x="1042354" y="369549"/>
                  <a:pt x="1047750" y="374945"/>
                </a:cubicBezTo>
                <a:cubicBezTo>
                  <a:pt x="1058097" y="385292"/>
                  <a:pt x="1063357" y="399273"/>
                  <a:pt x="1066800" y="413045"/>
                </a:cubicBezTo>
                <a:cubicBezTo>
                  <a:pt x="1069418" y="423516"/>
                  <a:pt x="1064516" y="438319"/>
                  <a:pt x="1073150" y="444795"/>
                </a:cubicBezTo>
                <a:cubicBezTo>
                  <a:pt x="1085124" y="453775"/>
                  <a:pt x="1102783" y="449028"/>
                  <a:pt x="1117600" y="451145"/>
                </a:cubicBezTo>
                <a:cubicBezTo>
                  <a:pt x="1121833" y="463845"/>
                  <a:pt x="1127053" y="476258"/>
                  <a:pt x="1130300" y="489245"/>
                </a:cubicBezTo>
                <a:cubicBezTo>
                  <a:pt x="1138273" y="521139"/>
                  <a:pt x="1133890" y="506366"/>
                  <a:pt x="1143000" y="533695"/>
                </a:cubicBezTo>
                <a:cubicBezTo>
                  <a:pt x="1140883" y="554862"/>
                  <a:pt x="1140570" y="576287"/>
                  <a:pt x="1136650" y="597195"/>
                </a:cubicBezTo>
                <a:cubicBezTo>
                  <a:pt x="1131887" y="622595"/>
                  <a:pt x="1123156" y="632120"/>
                  <a:pt x="1117600" y="654345"/>
                </a:cubicBezTo>
                <a:cubicBezTo>
                  <a:pt x="1115483" y="662812"/>
                  <a:pt x="1116997" y="673177"/>
                  <a:pt x="1111250" y="679745"/>
                </a:cubicBezTo>
                <a:cubicBezTo>
                  <a:pt x="1101199" y="691232"/>
                  <a:pt x="1088384" y="704193"/>
                  <a:pt x="1073150" y="705145"/>
                </a:cubicBezTo>
                <a:lnTo>
                  <a:pt x="971550" y="711495"/>
                </a:lnTo>
                <a:cubicBezTo>
                  <a:pt x="892145" y="731346"/>
                  <a:pt x="990869" y="705975"/>
                  <a:pt x="927100" y="724195"/>
                </a:cubicBezTo>
                <a:cubicBezTo>
                  <a:pt x="918709" y="726593"/>
                  <a:pt x="910167" y="728428"/>
                  <a:pt x="901700" y="730545"/>
                </a:cubicBezTo>
                <a:cubicBezTo>
                  <a:pt x="861125" y="757595"/>
                  <a:pt x="900908" y="736895"/>
                  <a:pt x="819150" y="736895"/>
                </a:cubicBezTo>
                <a:cubicBezTo>
                  <a:pt x="802085" y="736895"/>
                  <a:pt x="785283" y="741128"/>
                  <a:pt x="768350" y="743245"/>
                </a:cubicBezTo>
                <a:cubicBezTo>
                  <a:pt x="731264" y="755607"/>
                  <a:pt x="765323" y="739922"/>
                  <a:pt x="736600" y="768645"/>
                </a:cubicBezTo>
                <a:cubicBezTo>
                  <a:pt x="729116" y="776129"/>
                  <a:pt x="718684" y="780211"/>
                  <a:pt x="711200" y="787695"/>
                </a:cubicBezTo>
                <a:cubicBezTo>
                  <a:pt x="705804" y="793091"/>
                  <a:pt x="704972" y="802700"/>
                  <a:pt x="698500" y="806745"/>
                </a:cubicBezTo>
                <a:cubicBezTo>
                  <a:pt x="687148" y="813840"/>
                  <a:pt x="660400" y="819445"/>
                  <a:pt x="660400" y="819445"/>
                </a:cubicBezTo>
                <a:cubicBezTo>
                  <a:pt x="654050" y="825795"/>
                  <a:pt x="649382" y="834479"/>
                  <a:pt x="641350" y="838495"/>
                </a:cubicBezTo>
                <a:cubicBezTo>
                  <a:pt x="631697" y="843322"/>
                  <a:pt x="620071" y="842227"/>
                  <a:pt x="609600" y="844845"/>
                </a:cubicBezTo>
                <a:cubicBezTo>
                  <a:pt x="603106" y="846468"/>
                  <a:pt x="596900" y="849078"/>
                  <a:pt x="590550" y="851195"/>
                </a:cubicBezTo>
                <a:cubicBezTo>
                  <a:pt x="584200" y="857545"/>
                  <a:pt x="578972" y="865264"/>
                  <a:pt x="571500" y="870245"/>
                </a:cubicBezTo>
                <a:cubicBezTo>
                  <a:pt x="565931" y="873958"/>
                  <a:pt x="558437" y="873602"/>
                  <a:pt x="552450" y="876595"/>
                </a:cubicBezTo>
                <a:cubicBezTo>
                  <a:pt x="545624" y="880008"/>
                  <a:pt x="539750" y="885062"/>
                  <a:pt x="533400" y="889295"/>
                </a:cubicBezTo>
                <a:cubicBezTo>
                  <a:pt x="531283" y="895645"/>
                  <a:pt x="531231" y="903118"/>
                  <a:pt x="527050" y="908345"/>
                </a:cubicBezTo>
                <a:cubicBezTo>
                  <a:pt x="522282" y="914304"/>
                  <a:pt x="511413" y="914219"/>
                  <a:pt x="508000" y="921045"/>
                </a:cubicBezTo>
                <a:cubicBezTo>
                  <a:pt x="500194" y="936657"/>
                  <a:pt x="498723" y="954729"/>
                  <a:pt x="495300" y="971845"/>
                </a:cubicBezTo>
                <a:cubicBezTo>
                  <a:pt x="493183" y="982428"/>
                  <a:pt x="490881" y="992976"/>
                  <a:pt x="488950" y="1003595"/>
                </a:cubicBezTo>
                <a:cubicBezTo>
                  <a:pt x="480804" y="1048400"/>
                  <a:pt x="490008" y="1062862"/>
                  <a:pt x="476250" y="1073445"/>
                </a:cubicBezTo>
                <a:close/>
              </a:path>
            </a:pathLst>
          </a:custGeom>
          <a:gradFill flip="none" rotWithShape="1">
            <a:gsLst>
              <a:gs pos="62000">
                <a:srgbClr val="678214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28" y="3839572"/>
            <a:ext cx="1520913" cy="1276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7" name="Freeform 76"/>
          <p:cNvSpPr/>
          <p:nvPr/>
        </p:nvSpPr>
        <p:spPr>
          <a:xfrm>
            <a:off x="5112682" y="2282191"/>
            <a:ext cx="777794" cy="1144114"/>
          </a:xfrm>
          <a:custGeom>
            <a:avLst/>
            <a:gdLst>
              <a:gd name="connsiteX0" fmla="*/ 152400 w 777794"/>
              <a:gd name="connsiteY0" fmla="*/ 1143000 h 1144114"/>
              <a:gd name="connsiteX1" fmla="*/ 139700 w 777794"/>
              <a:gd name="connsiteY1" fmla="*/ 1111250 h 1144114"/>
              <a:gd name="connsiteX2" fmla="*/ 133350 w 777794"/>
              <a:gd name="connsiteY2" fmla="*/ 1092200 h 1144114"/>
              <a:gd name="connsiteX3" fmla="*/ 114300 w 777794"/>
              <a:gd name="connsiteY3" fmla="*/ 1066800 h 1144114"/>
              <a:gd name="connsiteX4" fmla="*/ 101600 w 777794"/>
              <a:gd name="connsiteY4" fmla="*/ 1047750 h 1144114"/>
              <a:gd name="connsiteX5" fmla="*/ 82550 w 777794"/>
              <a:gd name="connsiteY5" fmla="*/ 1041400 h 1144114"/>
              <a:gd name="connsiteX6" fmla="*/ 63500 w 777794"/>
              <a:gd name="connsiteY6" fmla="*/ 1028700 h 1144114"/>
              <a:gd name="connsiteX7" fmla="*/ 69850 w 777794"/>
              <a:gd name="connsiteY7" fmla="*/ 958850 h 1144114"/>
              <a:gd name="connsiteX8" fmla="*/ 146050 w 777794"/>
              <a:gd name="connsiteY8" fmla="*/ 952500 h 1144114"/>
              <a:gd name="connsiteX9" fmla="*/ 120650 w 777794"/>
              <a:gd name="connsiteY9" fmla="*/ 908050 h 1144114"/>
              <a:gd name="connsiteX10" fmla="*/ 107950 w 777794"/>
              <a:gd name="connsiteY10" fmla="*/ 844550 h 1144114"/>
              <a:gd name="connsiteX11" fmla="*/ 82550 w 777794"/>
              <a:gd name="connsiteY11" fmla="*/ 768350 h 1144114"/>
              <a:gd name="connsiteX12" fmla="*/ 76200 w 777794"/>
              <a:gd name="connsiteY12" fmla="*/ 749300 h 1144114"/>
              <a:gd name="connsiteX13" fmla="*/ 57150 w 777794"/>
              <a:gd name="connsiteY13" fmla="*/ 711200 h 1144114"/>
              <a:gd name="connsiteX14" fmla="*/ 0 w 777794"/>
              <a:gd name="connsiteY14" fmla="*/ 698500 h 1144114"/>
              <a:gd name="connsiteX15" fmla="*/ 12700 w 777794"/>
              <a:gd name="connsiteY15" fmla="*/ 647700 h 1144114"/>
              <a:gd name="connsiteX16" fmla="*/ 19050 w 777794"/>
              <a:gd name="connsiteY16" fmla="*/ 622300 h 1144114"/>
              <a:gd name="connsiteX17" fmla="*/ 63500 w 777794"/>
              <a:gd name="connsiteY17" fmla="*/ 565150 h 1144114"/>
              <a:gd name="connsiteX18" fmla="*/ 101600 w 777794"/>
              <a:gd name="connsiteY18" fmla="*/ 539750 h 1144114"/>
              <a:gd name="connsiteX19" fmla="*/ 139700 w 777794"/>
              <a:gd name="connsiteY19" fmla="*/ 508000 h 1144114"/>
              <a:gd name="connsiteX20" fmla="*/ 165100 w 777794"/>
              <a:gd name="connsiteY20" fmla="*/ 450850 h 1144114"/>
              <a:gd name="connsiteX21" fmla="*/ 171450 w 777794"/>
              <a:gd name="connsiteY21" fmla="*/ 431800 h 1144114"/>
              <a:gd name="connsiteX22" fmla="*/ 177800 w 777794"/>
              <a:gd name="connsiteY22" fmla="*/ 247650 h 1144114"/>
              <a:gd name="connsiteX23" fmla="*/ 184150 w 777794"/>
              <a:gd name="connsiteY23" fmla="*/ 228600 h 1144114"/>
              <a:gd name="connsiteX24" fmla="*/ 165100 w 777794"/>
              <a:gd name="connsiteY24" fmla="*/ 190500 h 1144114"/>
              <a:gd name="connsiteX25" fmla="*/ 146050 w 777794"/>
              <a:gd name="connsiteY25" fmla="*/ 152400 h 1144114"/>
              <a:gd name="connsiteX26" fmla="*/ 146050 w 777794"/>
              <a:gd name="connsiteY26" fmla="*/ 19050 h 1144114"/>
              <a:gd name="connsiteX27" fmla="*/ 165100 w 777794"/>
              <a:gd name="connsiteY27" fmla="*/ 12700 h 1144114"/>
              <a:gd name="connsiteX28" fmla="*/ 184150 w 777794"/>
              <a:gd name="connsiteY28" fmla="*/ 0 h 1144114"/>
              <a:gd name="connsiteX29" fmla="*/ 241300 w 777794"/>
              <a:gd name="connsiteY29" fmla="*/ 12700 h 1144114"/>
              <a:gd name="connsiteX30" fmla="*/ 260350 w 777794"/>
              <a:gd name="connsiteY30" fmla="*/ 25400 h 1144114"/>
              <a:gd name="connsiteX31" fmla="*/ 279400 w 777794"/>
              <a:gd name="connsiteY31" fmla="*/ 44450 h 1144114"/>
              <a:gd name="connsiteX32" fmla="*/ 304800 w 777794"/>
              <a:gd name="connsiteY32" fmla="*/ 50800 h 1144114"/>
              <a:gd name="connsiteX33" fmla="*/ 368300 w 777794"/>
              <a:gd name="connsiteY33" fmla="*/ 69850 h 1144114"/>
              <a:gd name="connsiteX34" fmla="*/ 425450 w 777794"/>
              <a:gd name="connsiteY34" fmla="*/ 107950 h 1144114"/>
              <a:gd name="connsiteX35" fmla="*/ 444500 w 777794"/>
              <a:gd name="connsiteY35" fmla="*/ 120650 h 1144114"/>
              <a:gd name="connsiteX36" fmla="*/ 463550 w 777794"/>
              <a:gd name="connsiteY36" fmla="*/ 139700 h 1144114"/>
              <a:gd name="connsiteX37" fmla="*/ 520700 w 777794"/>
              <a:gd name="connsiteY37" fmla="*/ 158750 h 1144114"/>
              <a:gd name="connsiteX38" fmla="*/ 539750 w 777794"/>
              <a:gd name="connsiteY38" fmla="*/ 165100 h 1144114"/>
              <a:gd name="connsiteX39" fmla="*/ 565150 w 777794"/>
              <a:gd name="connsiteY39" fmla="*/ 177800 h 1144114"/>
              <a:gd name="connsiteX40" fmla="*/ 584200 w 777794"/>
              <a:gd name="connsiteY40" fmla="*/ 190500 h 1144114"/>
              <a:gd name="connsiteX41" fmla="*/ 635000 w 777794"/>
              <a:gd name="connsiteY41" fmla="*/ 203200 h 1144114"/>
              <a:gd name="connsiteX42" fmla="*/ 654050 w 777794"/>
              <a:gd name="connsiteY42" fmla="*/ 215900 h 1144114"/>
              <a:gd name="connsiteX43" fmla="*/ 673100 w 777794"/>
              <a:gd name="connsiteY43" fmla="*/ 222250 h 1144114"/>
              <a:gd name="connsiteX44" fmla="*/ 711200 w 777794"/>
              <a:gd name="connsiteY44" fmla="*/ 247650 h 1144114"/>
              <a:gd name="connsiteX45" fmla="*/ 749300 w 777794"/>
              <a:gd name="connsiteY45" fmla="*/ 266700 h 1144114"/>
              <a:gd name="connsiteX46" fmla="*/ 749300 w 777794"/>
              <a:gd name="connsiteY46" fmla="*/ 558800 h 1144114"/>
              <a:gd name="connsiteX47" fmla="*/ 704850 w 777794"/>
              <a:gd name="connsiteY47" fmla="*/ 565150 h 1144114"/>
              <a:gd name="connsiteX48" fmla="*/ 685800 w 777794"/>
              <a:gd name="connsiteY48" fmla="*/ 571500 h 1144114"/>
              <a:gd name="connsiteX49" fmla="*/ 679450 w 777794"/>
              <a:gd name="connsiteY49" fmla="*/ 590550 h 1144114"/>
              <a:gd name="connsiteX50" fmla="*/ 654050 w 777794"/>
              <a:gd name="connsiteY50" fmla="*/ 628650 h 1144114"/>
              <a:gd name="connsiteX51" fmla="*/ 647700 w 777794"/>
              <a:gd name="connsiteY51" fmla="*/ 647700 h 1144114"/>
              <a:gd name="connsiteX52" fmla="*/ 628650 w 777794"/>
              <a:gd name="connsiteY52" fmla="*/ 660400 h 1144114"/>
              <a:gd name="connsiteX53" fmla="*/ 622300 w 777794"/>
              <a:gd name="connsiteY53" fmla="*/ 685800 h 1144114"/>
              <a:gd name="connsiteX54" fmla="*/ 615950 w 777794"/>
              <a:gd name="connsiteY54" fmla="*/ 704850 h 1144114"/>
              <a:gd name="connsiteX55" fmla="*/ 622300 w 777794"/>
              <a:gd name="connsiteY55" fmla="*/ 768350 h 1144114"/>
              <a:gd name="connsiteX56" fmla="*/ 641350 w 777794"/>
              <a:gd name="connsiteY56" fmla="*/ 787400 h 1144114"/>
              <a:gd name="connsiteX57" fmla="*/ 647700 w 777794"/>
              <a:gd name="connsiteY57" fmla="*/ 844550 h 1144114"/>
              <a:gd name="connsiteX58" fmla="*/ 660400 w 777794"/>
              <a:gd name="connsiteY58" fmla="*/ 882650 h 1144114"/>
              <a:gd name="connsiteX59" fmla="*/ 641350 w 777794"/>
              <a:gd name="connsiteY59" fmla="*/ 895350 h 1144114"/>
              <a:gd name="connsiteX60" fmla="*/ 622300 w 777794"/>
              <a:gd name="connsiteY60" fmla="*/ 901700 h 1144114"/>
              <a:gd name="connsiteX61" fmla="*/ 609600 w 777794"/>
              <a:gd name="connsiteY61" fmla="*/ 939800 h 1144114"/>
              <a:gd name="connsiteX62" fmla="*/ 590550 w 777794"/>
              <a:gd name="connsiteY62" fmla="*/ 952500 h 1144114"/>
              <a:gd name="connsiteX63" fmla="*/ 571500 w 777794"/>
              <a:gd name="connsiteY63" fmla="*/ 971550 h 1144114"/>
              <a:gd name="connsiteX64" fmla="*/ 552450 w 777794"/>
              <a:gd name="connsiteY64" fmla="*/ 977900 h 1144114"/>
              <a:gd name="connsiteX65" fmla="*/ 514350 w 777794"/>
              <a:gd name="connsiteY65" fmla="*/ 1003300 h 1144114"/>
              <a:gd name="connsiteX66" fmla="*/ 495300 w 777794"/>
              <a:gd name="connsiteY66" fmla="*/ 1022350 h 1144114"/>
              <a:gd name="connsiteX67" fmla="*/ 412750 w 777794"/>
              <a:gd name="connsiteY67" fmla="*/ 1028700 h 1144114"/>
              <a:gd name="connsiteX68" fmla="*/ 400050 w 777794"/>
              <a:gd name="connsiteY68" fmla="*/ 1066800 h 1144114"/>
              <a:gd name="connsiteX69" fmla="*/ 342900 w 777794"/>
              <a:gd name="connsiteY69" fmla="*/ 1092200 h 1144114"/>
              <a:gd name="connsiteX70" fmla="*/ 323850 w 777794"/>
              <a:gd name="connsiteY70" fmla="*/ 1098550 h 1144114"/>
              <a:gd name="connsiteX71" fmla="*/ 304800 w 777794"/>
              <a:gd name="connsiteY71" fmla="*/ 1104900 h 1144114"/>
              <a:gd name="connsiteX72" fmla="*/ 285750 w 777794"/>
              <a:gd name="connsiteY72" fmla="*/ 1117600 h 1144114"/>
              <a:gd name="connsiteX73" fmla="*/ 247650 w 777794"/>
              <a:gd name="connsiteY73" fmla="*/ 1136650 h 1144114"/>
              <a:gd name="connsiteX74" fmla="*/ 228600 w 777794"/>
              <a:gd name="connsiteY74" fmla="*/ 1117600 h 1144114"/>
              <a:gd name="connsiteX75" fmla="*/ 184150 w 777794"/>
              <a:gd name="connsiteY75" fmla="*/ 1136650 h 1144114"/>
              <a:gd name="connsiteX76" fmla="*/ 152400 w 777794"/>
              <a:gd name="connsiteY76" fmla="*/ 1143000 h 11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77794" h="1144114">
                <a:moveTo>
                  <a:pt x="152400" y="1143000"/>
                </a:moveTo>
                <a:cubicBezTo>
                  <a:pt x="144992" y="1138767"/>
                  <a:pt x="143702" y="1121923"/>
                  <a:pt x="139700" y="1111250"/>
                </a:cubicBezTo>
                <a:cubicBezTo>
                  <a:pt x="137350" y="1104983"/>
                  <a:pt x="136671" y="1098012"/>
                  <a:pt x="133350" y="1092200"/>
                </a:cubicBezTo>
                <a:cubicBezTo>
                  <a:pt x="128099" y="1083011"/>
                  <a:pt x="120451" y="1075412"/>
                  <a:pt x="114300" y="1066800"/>
                </a:cubicBezTo>
                <a:cubicBezTo>
                  <a:pt x="109864" y="1060590"/>
                  <a:pt x="107559" y="1052518"/>
                  <a:pt x="101600" y="1047750"/>
                </a:cubicBezTo>
                <a:cubicBezTo>
                  <a:pt x="96373" y="1043569"/>
                  <a:pt x="88537" y="1044393"/>
                  <a:pt x="82550" y="1041400"/>
                </a:cubicBezTo>
                <a:cubicBezTo>
                  <a:pt x="75724" y="1037987"/>
                  <a:pt x="69850" y="1032933"/>
                  <a:pt x="63500" y="1028700"/>
                </a:cubicBezTo>
                <a:cubicBezTo>
                  <a:pt x="65617" y="1005417"/>
                  <a:pt x="52671" y="974708"/>
                  <a:pt x="69850" y="958850"/>
                </a:cubicBezTo>
                <a:cubicBezTo>
                  <a:pt x="88579" y="941562"/>
                  <a:pt x="124547" y="966184"/>
                  <a:pt x="146050" y="952500"/>
                </a:cubicBezTo>
                <a:cubicBezTo>
                  <a:pt x="189588" y="924794"/>
                  <a:pt x="125407" y="909636"/>
                  <a:pt x="120650" y="908050"/>
                </a:cubicBezTo>
                <a:cubicBezTo>
                  <a:pt x="116417" y="886883"/>
                  <a:pt x="114776" y="865028"/>
                  <a:pt x="107950" y="844550"/>
                </a:cubicBezTo>
                <a:lnTo>
                  <a:pt x="82550" y="768350"/>
                </a:lnTo>
                <a:lnTo>
                  <a:pt x="76200" y="749300"/>
                </a:lnTo>
                <a:cubicBezTo>
                  <a:pt x="72017" y="736751"/>
                  <a:pt x="68341" y="720152"/>
                  <a:pt x="57150" y="711200"/>
                </a:cubicBezTo>
                <a:cubicBezTo>
                  <a:pt x="48923" y="704618"/>
                  <a:pt x="390" y="698565"/>
                  <a:pt x="0" y="698500"/>
                </a:cubicBezTo>
                <a:cubicBezTo>
                  <a:pt x="12910" y="633949"/>
                  <a:pt x="-317" y="693261"/>
                  <a:pt x="12700" y="647700"/>
                </a:cubicBezTo>
                <a:cubicBezTo>
                  <a:pt x="15098" y="639309"/>
                  <a:pt x="15147" y="630106"/>
                  <a:pt x="19050" y="622300"/>
                </a:cubicBezTo>
                <a:cubicBezTo>
                  <a:pt x="27780" y="604840"/>
                  <a:pt x="46395" y="578454"/>
                  <a:pt x="63500" y="565150"/>
                </a:cubicBezTo>
                <a:cubicBezTo>
                  <a:pt x="75548" y="555779"/>
                  <a:pt x="90807" y="550543"/>
                  <a:pt x="101600" y="539750"/>
                </a:cubicBezTo>
                <a:cubicBezTo>
                  <a:pt x="126046" y="515304"/>
                  <a:pt x="113178" y="525681"/>
                  <a:pt x="139700" y="508000"/>
                </a:cubicBezTo>
                <a:cubicBezTo>
                  <a:pt x="159826" y="477811"/>
                  <a:pt x="149987" y="496190"/>
                  <a:pt x="165100" y="450850"/>
                </a:cubicBezTo>
                <a:lnTo>
                  <a:pt x="171450" y="431800"/>
                </a:lnTo>
                <a:cubicBezTo>
                  <a:pt x="173567" y="370417"/>
                  <a:pt x="173969" y="308950"/>
                  <a:pt x="177800" y="247650"/>
                </a:cubicBezTo>
                <a:cubicBezTo>
                  <a:pt x="178218" y="240970"/>
                  <a:pt x="184150" y="235293"/>
                  <a:pt x="184150" y="228600"/>
                </a:cubicBezTo>
                <a:cubicBezTo>
                  <a:pt x="184150" y="212639"/>
                  <a:pt x="171521" y="203342"/>
                  <a:pt x="165100" y="190500"/>
                </a:cubicBezTo>
                <a:cubicBezTo>
                  <a:pt x="138810" y="137920"/>
                  <a:pt x="182446" y="206995"/>
                  <a:pt x="146050" y="152400"/>
                </a:cubicBezTo>
                <a:cubicBezTo>
                  <a:pt x="135037" y="97336"/>
                  <a:pt x="122551" y="75448"/>
                  <a:pt x="146050" y="19050"/>
                </a:cubicBezTo>
                <a:cubicBezTo>
                  <a:pt x="148624" y="12871"/>
                  <a:pt x="159113" y="15693"/>
                  <a:pt x="165100" y="12700"/>
                </a:cubicBezTo>
                <a:cubicBezTo>
                  <a:pt x="171926" y="9287"/>
                  <a:pt x="177800" y="4233"/>
                  <a:pt x="184150" y="0"/>
                </a:cubicBezTo>
                <a:cubicBezTo>
                  <a:pt x="198783" y="2439"/>
                  <a:pt x="225668" y="4884"/>
                  <a:pt x="241300" y="12700"/>
                </a:cubicBezTo>
                <a:cubicBezTo>
                  <a:pt x="248126" y="16113"/>
                  <a:pt x="254487" y="20514"/>
                  <a:pt x="260350" y="25400"/>
                </a:cubicBezTo>
                <a:cubicBezTo>
                  <a:pt x="267249" y="31149"/>
                  <a:pt x="271603" y="39995"/>
                  <a:pt x="279400" y="44450"/>
                </a:cubicBezTo>
                <a:cubicBezTo>
                  <a:pt x="286977" y="48780"/>
                  <a:pt x="296441" y="48292"/>
                  <a:pt x="304800" y="50800"/>
                </a:cubicBezTo>
                <a:cubicBezTo>
                  <a:pt x="382099" y="73990"/>
                  <a:pt x="309756" y="55214"/>
                  <a:pt x="368300" y="69850"/>
                </a:cubicBezTo>
                <a:lnTo>
                  <a:pt x="425450" y="107950"/>
                </a:lnTo>
                <a:cubicBezTo>
                  <a:pt x="431800" y="112183"/>
                  <a:pt x="439104" y="115254"/>
                  <a:pt x="444500" y="120650"/>
                </a:cubicBezTo>
                <a:cubicBezTo>
                  <a:pt x="450850" y="127000"/>
                  <a:pt x="455700" y="135339"/>
                  <a:pt x="463550" y="139700"/>
                </a:cubicBezTo>
                <a:lnTo>
                  <a:pt x="520700" y="158750"/>
                </a:lnTo>
                <a:cubicBezTo>
                  <a:pt x="527050" y="160867"/>
                  <a:pt x="533763" y="162107"/>
                  <a:pt x="539750" y="165100"/>
                </a:cubicBezTo>
                <a:cubicBezTo>
                  <a:pt x="548217" y="169333"/>
                  <a:pt x="556931" y="173104"/>
                  <a:pt x="565150" y="177800"/>
                </a:cubicBezTo>
                <a:cubicBezTo>
                  <a:pt x="571776" y="181586"/>
                  <a:pt x="577054" y="187820"/>
                  <a:pt x="584200" y="190500"/>
                </a:cubicBezTo>
                <a:cubicBezTo>
                  <a:pt x="613183" y="201369"/>
                  <a:pt x="611498" y="191449"/>
                  <a:pt x="635000" y="203200"/>
                </a:cubicBezTo>
                <a:cubicBezTo>
                  <a:pt x="641826" y="206613"/>
                  <a:pt x="647224" y="212487"/>
                  <a:pt x="654050" y="215900"/>
                </a:cubicBezTo>
                <a:cubicBezTo>
                  <a:pt x="660037" y="218893"/>
                  <a:pt x="667249" y="218999"/>
                  <a:pt x="673100" y="222250"/>
                </a:cubicBezTo>
                <a:cubicBezTo>
                  <a:pt x="686443" y="229663"/>
                  <a:pt x="696720" y="242823"/>
                  <a:pt x="711200" y="247650"/>
                </a:cubicBezTo>
                <a:cubicBezTo>
                  <a:pt x="737490" y="256413"/>
                  <a:pt x="724681" y="250287"/>
                  <a:pt x="749300" y="266700"/>
                </a:cubicBezTo>
                <a:cubicBezTo>
                  <a:pt x="784492" y="372276"/>
                  <a:pt x="789995" y="373410"/>
                  <a:pt x="749300" y="558800"/>
                </a:cubicBezTo>
                <a:cubicBezTo>
                  <a:pt x="746091" y="573419"/>
                  <a:pt x="719667" y="563033"/>
                  <a:pt x="704850" y="565150"/>
                </a:cubicBezTo>
                <a:cubicBezTo>
                  <a:pt x="698500" y="567267"/>
                  <a:pt x="690533" y="566767"/>
                  <a:pt x="685800" y="571500"/>
                </a:cubicBezTo>
                <a:cubicBezTo>
                  <a:pt x="681067" y="576233"/>
                  <a:pt x="682701" y="584699"/>
                  <a:pt x="679450" y="590550"/>
                </a:cubicBezTo>
                <a:cubicBezTo>
                  <a:pt x="672037" y="603893"/>
                  <a:pt x="658877" y="614170"/>
                  <a:pt x="654050" y="628650"/>
                </a:cubicBezTo>
                <a:cubicBezTo>
                  <a:pt x="651933" y="635000"/>
                  <a:pt x="651881" y="642473"/>
                  <a:pt x="647700" y="647700"/>
                </a:cubicBezTo>
                <a:cubicBezTo>
                  <a:pt x="642932" y="653659"/>
                  <a:pt x="635000" y="656167"/>
                  <a:pt x="628650" y="660400"/>
                </a:cubicBezTo>
                <a:cubicBezTo>
                  <a:pt x="626533" y="668867"/>
                  <a:pt x="624698" y="677409"/>
                  <a:pt x="622300" y="685800"/>
                </a:cubicBezTo>
                <a:cubicBezTo>
                  <a:pt x="620461" y="692236"/>
                  <a:pt x="615950" y="698157"/>
                  <a:pt x="615950" y="704850"/>
                </a:cubicBezTo>
                <a:cubicBezTo>
                  <a:pt x="615950" y="726122"/>
                  <a:pt x="616044" y="748018"/>
                  <a:pt x="622300" y="768350"/>
                </a:cubicBezTo>
                <a:cubicBezTo>
                  <a:pt x="624941" y="776933"/>
                  <a:pt x="635000" y="781050"/>
                  <a:pt x="641350" y="787400"/>
                </a:cubicBezTo>
                <a:cubicBezTo>
                  <a:pt x="643467" y="806450"/>
                  <a:pt x="643941" y="825755"/>
                  <a:pt x="647700" y="844550"/>
                </a:cubicBezTo>
                <a:cubicBezTo>
                  <a:pt x="650325" y="857677"/>
                  <a:pt x="660400" y="882650"/>
                  <a:pt x="660400" y="882650"/>
                </a:cubicBezTo>
                <a:cubicBezTo>
                  <a:pt x="654050" y="886883"/>
                  <a:pt x="648176" y="891937"/>
                  <a:pt x="641350" y="895350"/>
                </a:cubicBezTo>
                <a:cubicBezTo>
                  <a:pt x="635363" y="898343"/>
                  <a:pt x="626191" y="896253"/>
                  <a:pt x="622300" y="901700"/>
                </a:cubicBezTo>
                <a:cubicBezTo>
                  <a:pt x="614519" y="912593"/>
                  <a:pt x="620739" y="932374"/>
                  <a:pt x="609600" y="939800"/>
                </a:cubicBezTo>
                <a:cubicBezTo>
                  <a:pt x="603250" y="944033"/>
                  <a:pt x="596413" y="947614"/>
                  <a:pt x="590550" y="952500"/>
                </a:cubicBezTo>
                <a:cubicBezTo>
                  <a:pt x="583651" y="958249"/>
                  <a:pt x="578972" y="966569"/>
                  <a:pt x="571500" y="971550"/>
                </a:cubicBezTo>
                <a:cubicBezTo>
                  <a:pt x="565931" y="975263"/>
                  <a:pt x="558800" y="975783"/>
                  <a:pt x="552450" y="977900"/>
                </a:cubicBezTo>
                <a:cubicBezTo>
                  <a:pt x="491679" y="1038671"/>
                  <a:pt x="569489" y="966541"/>
                  <a:pt x="514350" y="1003300"/>
                </a:cubicBezTo>
                <a:cubicBezTo>
                  <a:pt x="506878" y="1008281"/>
                  <a:pt x="504012" y="1020172"/>
                  <a:pt x="495300" y="1022350"/>
                </a:cubicBezTo>
                <a:cubicBezTo>
                  <a:pt x="468526" y="1029043"/>
                  <a:pt x="440267" y="1026583"/>
                  <a:pt x="412750" y="1028700"/>
                </a:cubicBezTo>
                <a:cubicBezTo>
                  <a:pt x="408517" y="1041400"/>
                  <a:pt x="411189" y="1059374"/>
                  <a:pt x="400050" y="1066800"/>
                </a:cubicBezTo>
                <a:cubicBezTo>
                  <a:pt x="369861" y="1086926"/>
                  <a:pt x="388240" y="1077087"/>
                  <a:pt x="342900" y="1092200"/>
                </a:cubicBezTo>
                <a:lnTo>
                  <a:pt x="323850" y="1098550"/>
                </a:lnTo>
                <a:cubicBezTo>
                  <a:pt x="317500" y="1100667"/>
                  <a:pt x="310369" y="1101187"/>
                  <a:pt x="304800" y="1104900"/>
                </a:cubicBezTo>
                <a:cubicBezTo>
                  <a:pt x="298450" y="1109133"/>
                  <a:pt x="292576" y="1114187"/>
                  <a:pt x="285750" y="1117600"/>
                </a:cubicBezTo>
                <a:cubicBezTo>
                  <a:pt x="233170" y="1143890"/>
                  <a:pt x="302245" y="1100254"/>
                  <a:pt x="247650" y="1136650"/>
                </a:cubicBezTo>
                <a:cubicBezTo>
                  <a:pt x="241300" y="1130300"/>
                  <a:pt x="237235" y="1120067"/>
                  <a:pt x="228600" y="1117600"/>
                </a:cubicBezTo>
                <a:cubicBezTo>
                  <a:pt x="217265" y="1114361"/>
                  <a:pt x="191687" y="1129113"/>
                  <a:pt x="184150" y="1136650"/>
                </a:cubicBezTo>
                <a:cubicBezTo>
                  <a:pt x="182653" y="1138147"/>
                  <a:pt x="159808" y="1147233"/>
                  <a:pt x="152400" y="114300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0" y="1107458"/>
            <a:ext cx="1640619" cy="1425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9" name="Freeform 88"/>
          <p:cNvSpPr/>
          <p:nvPr/>
        </p:nvSpPr>
        <p:spPr>
          <a:xfrm>
            <a:off x="5201582" y="3171191"/>
            <a:ext cx="895556" cy="565150"/>
          </a:xfrm>
          <a:custGeom>
            <a:avLst/>
            <a:gdLst>
              <a:gd name="connsiteX0" fmla="*/ 292100 w 895556"/>
              <a:gd name="connsiteY0" fmla="*/ 514350 h 565150"/>
              <a:gd name="connsiteX1" fmla="*/ 260350 w 895556"/>
              <a:gd name="connsiteY1" fmla="*/ 520700 h 565150"/>
              <a:gd name="connsiteX2" fmla="*/ 177800 w 895556"/>
              <a:gd name="connsiteY2" fmla="*/ 527050 h 565150"/>
              <a:gd name="connsiteX3" fmla="*/ 133350 w 895556"/>
              <a:gd name="connsiteY3" fmla="*/ 552450 h 565150"/>
              <a:gd name="connsiteX4" fmla="*/ 107950 w 895556"/>
              <a:gd name="connsiteY4" fmla="*/ 565150 h 565150"/>
              <a:gd name="connsiteX5" fmla="*/ 44450 w 895556"/>
              <a:gd name="connsiteY5" fmla="*/ 546100 h 565150"/>
              <a:gd name="connsiteX6" fmla="*/ 38100 w 895556"/>
              <a:gd name="connsiteY6" fmla="*/ 520700 h 565150"/>
              <a:gd name="connsiteX7" fmla="*/ 25400 w 895556"/>
              <a:gd name="connsiteY7" fmla="*/ 482600 h 565150"/>
              <a:gd name="connsiteX8" fmla="*/ 6350 w 895556"/>
              <a:gd name="connsiteY8" fmla="*/ 444500 h 565150"/>
              <a:gd name="connsiteX9" fmla="*/ 0 w 895556"/>
              <a:gd name="connsiteY9" fmla="*/ 425450 h 565150"/>
              <a:gd name="connsiteX10" fmla="*/ 6350 w 895556"/>
              <a:gd name="connsiteY10" fmla="*/ 355600 h 565150"/>
              <a:gd name="connsiteX11" fmla="*/ 12700 w 895556"/>
              <a:gd name="connsiteY11" fmla="*/ 336550 h 565150"/>
              <a:gd name="connsiteX12" fmla="*/ 31750 w 895556"/>
              <a:gd name="connsiteY12" fmla="*/ 317500 h 565150"/>
              <a:gd name="connsiteX13" fmla="*/ 38100 w 895556"/>
              <a:gd name="connsiteY13" fmla="*/ 279400 h 565150"/>
              <a:gd name="connsiteX14" fmla="*/ 57150 w 895556"/>
              <a:gd name="connsiteY14" fmla="*/ 273050 h 565150"/>
              <a:gd name="connsiteX15" fmla="*/ 82550 w 895556"/>
              <a:gd name="connsiteY15" fmla="*/ 260350 h 565150"/>
              <a:gd name="connsiteX16" fmla="*/ 107950 w 895556"/>
              <a:gd name="connsiteY16" fmla="*/ 254000 h 565150"/>
              <a:gd name="connsiteX17" fmla="*/ 127000 w 895556"/>
              <a:gd name="connsiteY17" fmla="*/ 247650 h 565150"/>
              <a:gd name="connsiteX18" fmla="*/ 177800 w 895556"/>
              <a:gd name="connsiteY18" fmla="*/ 241300 h 565150"/>
              <a:gd name="connsiteX19" fmla="*/ 215900 w 895556"/>
              <a:gd name="connsiteY19" fmla="*/ 234950 h 565150"/>
              <a:gd name="connsiteX20" fmla="*/ 234950 w 895556"/>
              <a:gd name="connsiteY20" fmla="*/ 222250 h 565150"/>
              <a:gd name="connsiteX21" fmla="*/ 260350 w 895556"/>
              <a:gd name="connsiteY21" fmla="*/ 215900 h 565150"/>
              <a:gd name="connsiteX22" fmla="*/ 304800 w 895556"/>
              <a:gd name="connsiteY22" fmla="*/ 196850 h 565150"/>
              <a:gd name="connsiteX23" fmla="*/ 349250 w 895556"/>
              <a:gd name="connsiteY23" fmla="*/ 146050 h 565150"/>
              <a:gd name="connsiteX24" fmla="*/ 406400 w 895556"/>
              <a:gd name="connsiteY24" fmla="*/ 139700 h 565150"/>
              <a:gd name="connsiteX25" fmla="*/ 444500 w 895556"/>
              <a:gd name="connsiteY25" fmla="*/ 120650 h 565150"/>
              <a:gd name="connsiteX26" fmla="*/ 482600 w 895556"/>
              <a:gd name="connsiteY26" fmla="*/ 101600 h 565150"/>
              <a:gd name="connsiteX27" fmla="*/ 508000 w 895556"/>
              <a:gd name="connsiteY27" fmla="*/ 63500 h 565150"/>
              <a:gd name="connsiteX28" fmla="*/ 520700 w 895556"/>
              <a:gd name="connsiteY28" fmla="*/ 44450 h 565150"/>
              <a:gd name="connsiteX29" fmla="*/ 539750 w 895556"/>
              <a:gd name="connsiteY29" fmla="*/ 31750 h 565150"/>
              <a:gd name="connsiteX30" fmla="*/ 571500 w 895556"/>
              <a:gd name="connsiteY30" fmla="*/ 0 h 565150"/>
              <a:gd name="connsiteX31" fmla="*/ 590550 w 895556"/>
              <a:gd name="connsiteY31" fmla="*/ 12700 h 565150"/>
              <a:gd name="connsiteX32" fmla="*/ 615950 w 895556"/>
              <a:gd name="connsiteY32" fmla="*/ 50800 h 565150"/>
              <a:gd name="connsiteX33" fmla="*/ 622300 w 895556"/>
              <a:gd name="connsiteY33" fmla="*/ 69850 h 565150"/>
              <a:gd name="connsiteX34" fmla="*/ 635000 w 895556"/>
              <a:gd name="connsiteY34" fmla="*/ 88900 h 565150"/>
              <a:gd name="connsiteX35" fmla="*/ 641350 w 895556"/>
              <a:gd name="connsiteY35" fmla="*/ 107950 h 565150"/>
              <a:gd name="connsiteX36" fmla="*/ 647700 w 895556"/>
              <a:gd name="connsiteY36" fmla="*/ 139700 h 565150"/>
              <a:gd name="connsiteX37" fmla="*/ 666750 w 895556"/>
              <a:gd name="connsiteY37" fmla="*/ 152400 h 565150"/>
              <a:gd name="connsiteX38" fmla="*/ 717550 w 895556"/>
              <a:gd name="connsiteY38" fmla="*/ 177800 h 565150"/>
              <a:gd name="connsiteX39" fmla="*/ 749300 w 895556"/>
              <a:gd name="connsiteY39" fmla="*/ 215900 h 565150"/>
              <a:gd name="connsiteX40" fmla="*/ 774700 w 895556"/>
              <a:gd name="connsiteY40" fmla="*/ 254000 h 565150"/>
              <a:gd name="connsiteX41" fmla="*/ 800100 w 895556"/>
              <a:gd name="connsiteY41" fmla="*/ 279400 h 565150"/>
              <a:gd name="connsiteX42" fmla="*/ 825500 w 895556"/>
              <a:gd name="connsiteY42" fmla="*/ 317500 h 565150"/>
              <a:gd name="connsiteX43" fmla="*/ 844550 w 895556"/>
              <a:gd name="connsiteY43" fmla="*/ 336550 h 565150"/>
              <a:gd name="connsiteX44" fmla="*/ 857250 w 895556"/>
              <a:gd name="connsiteY44" fmla="*/ 355600 h 565150"/>
              <a:gd name="connsiteX45" fmla="*/ 876300 w 895556"/>
              <a:gd name="connsiteY45" fmla="*/ 368300 h 565150"/>
              <a:gd name="connsiteX46" fmla="*/ 882650 w 895556"/>
              <a:gd name="connsiteY46" fmla="*/ 387350 h 565150"/>
              <a:gd name="connsiteX47" fmla="*/ 895350 w 895556"/>
              <a:gd name="connsiteY47" fmla="*/ 406400 h 565150"/>
              <a:gd name="connsiteX48" fmla="*/ 876300 w 895556"/>
              <a:gd name="connsiteY48" fmla="*/ 412750 h 565150"/>
              <a:gd name="connsiteX49" fmla="*/ 825500 w 895556"/>
              <a:gd name="connsiteY49" fmla="*/ 406400 h 565150"/>
              <a:gd name="connsiteX50" fmla="*/ 762000 w 895556"/>
              <a:gd name="connsiteY50" fmla="*/ 412750 h 565150"/>
              <a:gd name="connsiteX51" fmla="*/ 685800 w 895556"/>
              <a:gd name="connsiteY51" fmla="*/ 419100 h 565150"/>
              <a:gd name="connsiteX52" fmla="*/ 666750 w 895556"/>
              <a:gd name="connsiteY52" fmla="*/ 431800 h 565150"/>
              <a:gd name="connsiteX53" fmla="*/ 584200 w 895556"/>
              <a:gd name="connsiteY53" fmla="*/ 431800 h 565150"/>
              <a:gd name="connsiteX54" fmla="*/ 565150 w 895556"/>
              <a:gd name="connsiteY54" fmla="*/ 450850 h 565150"/>
              <a:gd name="connsiteX55" fmla="*/ 431800 w 895556"/>
              <a:gd name="connsiteY55" fmla="*/ 457200 h 565150"/>
              <a:gd name="connsiteX56" fmla="*/ 393700 w 895556"/>
              <a:gd name="connsiteY56" fmla="*/ 444500 h 565150"/>
              <a:gd name="connsiteX57" fmla="*/ 374650 w 895556"/>
              <a:gd name="connsiteY57" fmla="*/ 438150 h 565150"/>
              <a:gd name="connsiteX58" fmla="*/ 336550 w 895556"/>
              <a:gd name="connsiteY58" fmla="*/ 412750 h 565150"/>
              <a:gd name="connsiteX59" fmla="*/ 330200 w 895556"/>
              <a:gd name="connsiteY59" fmla="*/ 438150 h 565150"/>
              <a:gd name="connsiteX60" fmla="*/ 323850 w 895556"/>
              <a:gd name="connsiteY60" fmla="*/ 457200 h 565150"/>
              <a:gd name="connsiteX61" fmla="*/ 304800 w 895556"/>
              <a:gd name="connsiteY61" fmla="*/ 476250 h 565150"/>
              <a:gd name="connsiteX62" fmla="*/ 292100 w 895556"/>
              <a:gd name="connsiteY62" fmla="*/ 5143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95556" h="565150">
                <a:moveTo>
                  <a:pt x="292100" y="514350"/>
                </a:moveTo>
                <a:cubicBezTo>
                  <a:pt x="281517" y="516467"/>
                  <a:pt x="271077" y="519508"/>
                  <a:pt x="260350" y="520700"/>
                </a:cubicBezTo>
                <a:cubicBezTo>
                  <a:pt x="232921" y="523748"/>
                  <a:pt x="204978" y="522254"/>
                  <a:pt x="177800" y="527050"/>
                </a:cubicBezTo>
                <a:cubicBezTo>
                  <a:pt x="163919" y="529500"/>
                  <a:pt x="145486" y="545515"/>
                  <a:pt x="133350" y="552450"/>
                </a:cubicBezTo>
                <a:cubicBezTo>
                  <a:pt x="125131" y="557146"/>
                  <a:pt x="116417" y="560917"/>
                  <a:pt x="107950" y="565150"/>
                </a:cubicBezTo>
                <a:cubicBezTo>
                  <a:pt x="93882" y="563140"/>
                  <a:pt x="56609" y="564339"/>
                  <a:pt x="44450" y="546100"/>
                </a:cubicBezTo>
                <a:cubicBezTo>
                  <a:pt x="39609" y="538838"/>
                  <a:pt x="40608" y="529059"/>
                  <a:pt x="38100" y="520700"/>
                </a:cubicBezTo>
                <a:cubicBezTo>
                  <a:pt x="34253" y="507878"/>
                  <a:pt x="29633" y="495300"/>
                  <a:pt x="25400" y="482600"/>
                </a:cubicBezTo>
                <a:cubicBezTo>
                  <a:pt x="9439" y="434717"/>
                  <a:pt x="30969" y="493739"/>
                  <a:pt x="6350" y="444500"/>
                </a:cubicBezTo>
                <a:cubicBezTo>
                  <a:pt x="3357" y="438513"/>
                  <a:pt x="2117" y="431800"/>
                  <a:pt x="0" y="425450"/>
                </a:cubicBezTo>
                <a:cubicBezTo>
                  <a:pt x="2117" y="402167"/>
                  <a:pt x="3044" y="378744"/>
                  <a:pt x="6350" y="355600"/>
                </a:cubicBezTo>
                <a:cubicBezTo>
                  <a:pt x="7297" y="348974"/>
                  <a:pt x="8987" y="342119"/>
                  <a:pt x="12700" y="336550"/>
                </a:cubicBezTo>
                <a:cubicBezTo>
                  <a:pt x="17681" y="329078"/>
                  <a:pt x="25400" y="323850"/>
                  <a:pt x="31750" y="317500"/>
                </a:cubicBezTo>
                <a:cubicBezTo>
                  <a:pt x="33867" y="304800"/>
                  <a:pt x="31712" y="290579"/>
                  <a:pt x="38100" y="279400"/>
                </a:cubicBezTo>
                <a:cubicBezTo>
                  <a:pt x="41421" y="273588"/>
                  <a:pt x="50998" y="275687"/>
                  <a:pt x="57150" y="273050"/>
                </a:cubicBezTo>
                <a:cubicBezTo>
                  <a:pt x="65851" y="269321"/>
                  <a:pt x="73687" y="263674"/>
                  <a:pt x="82550" y="260350"/>
                </a:cubicBezTo>
                <a:cubicBezTo>
                  <a:pt x="90722" y="257286"/>
                  <a:pt x="99559" y="256398"/>
                  <a:pt x="107950" y="254000"/>
                </a:cubicBezTo>
                <a:cubicBezTo>
                  <a:pt x="114386" y="252161"/>
                  <a:pt x="120414" y="248847"/>
                  <a:pt x="127000" y="247650"/>
                </a:cubicBezTo>
                <a:cubicBezTo>
                  <a:pt x="143790" y="244597"/>
                  <a:pt x="160906" y="243713"/>
                  <a:pt x="177800" y="241300"/>
                </a:cubicBezTo>
                <a:cubicBezTo>
                  <a:pt x="190546" y="239479"/>
                  <a:pt x="203200" y="237067"/>
                  <a:pt x="215900" y="234950"/>
                </a:cubicBezTo>
                <a:cubicBezTo>
                  <a:pt x="222250" y="230717"/>
                  <a:pt x="227935" y="225256"/>
                  <a:pt x="234950" y="222250"/>
                </a:cubicBezTo>
                <a:cubicBezTo>
                  <a:pt x="242972" y="218812"/>
                  <a:pt x="251959" y="218298"/>
                  <a:pt x="260350" y="215900"/>
                </a:cubicBezTo>
                <a:cubicBezTo>
                  <a:pt x="282151" y="209671"/>
                  <a:pt x="282222" y="208139"/>
                  <a:pt x="304800" y="196850"/>
                </a:cubicBezTo>
                <a:cubicBezTo>
                  <a:pt x="313267" y="184150"/>
                  <a:pt x="328083" y="151342"/>
                  <a:pt x="349250" y="146050"/>
                </a:cubicBezTo>
                <a:cubicBezTo>
                  <a:pt x="367845" y="141401"/>
                  <a:pt x="387350" y="141817"/>
                  <a:pt x="406400" y="139700"/>
                </a:cubicBezTo>
                <a:cubicBezTo>
                  <a:pt x="454283" y="123739"/>
                  <a:pt x="395261" y="145269"/>
                  <a:pt x="444500" y="120650"/>
                </a:cubicBezTo>
                <a:cubicBezTo>
                  <a:pt x="497080" y="94360"/>
                  <a:pt x="428005" y="137996"/>
                  <a:pt x="482600" y="101600"/>
                </a:cubicBezTo>
                <a:lnTo>
                  <a:pt x="508000" y="63500"/>
                </a:lnTo>
                <a:cubicBezTo>
                  <a:pt x="512233" y="57150"/>
                  <a:pt x="514350" y="48683"/>
                  <a:pt x="520700" y="44450"/>
                </a:cubicBezTo>
                <a:lnTo>
                  <a:pt x="539750" y="31750"/>
                </a:lnTo>
                <a:cubicBezTo>
                  <a:pt x="545394" y="23283"/>
                  <a:pt x="557389" y="0"/>
                  <a:pt x="571500" y="0"/>
                </a:cubicBezTo>
                <a:cubicBezTo>
                  <a:pt x="579132" y="0"/>
                  <a:pt x="584200" y="8467"/>
                  <a:pt x="590550" y="12700"/>
                </a:cubicBezTo>
                <a:cubicBezTo>
                  <a:pt x="605649" y="57996"/>
                  <a:pt x="584239" y="3234"/>
                  <a:pt x="615950" y="50800"/>
                </a:cubicBezTo>
                <a:cubicBezTo>
                  <a:pt x="619663" y="56369"/>
                  <a:pt x="619307" y="63863"/>
                  <a:pt x="622300" y="69850"/>
                </a:cubicBezTo>
                <a:cubicBezTo>
                  <a:pt x="625713" y="76676"/>
                  <a:pt x="631587" y="82074"/>
                  <a:pt x="635000" y="88900"/>
                </a:cubicBezTo>
                <a:cubicBezTo>
                  <a:pt x="637993" y="94887"/>
                  <a:pt x="639727" y="101456"/>
                  <a:pt x="641350" y="107950"/>
                </a:cubicBezTo>
                <a:cubicBezTo>
                  <a:pt x="643968" y="118421"/>
                  <a:pt x="642345" y="130329"/>
                  <a:pt x="647700" y="139700"/>
                </a:cubicBezTo>
                <a:cubicBezTo>
                  <a:pt x="651486" y="146326"/>
                  <a:pt x="660887" y="147514"/>
                  <a:pt x="666750" y="152400"/>
                </a:cubicBezTo>
                <a:cubicBezTo>
                  <a:pt x="700453" y="180486"/>
                  <a:pt x="668555" y="168001"/>
                  <a:pt x="717550" y="177800"/>
                </a:cubicBezTo>
                <a:cubicBezTo>
                  <a:pt x="731594" y="191844"/>
                  <a:pt x="740459" y="198219"/>
                  <a:pt x="749300" y="215900"/>
                </a:cubicBezTo>
                <a:cubicBezTo>
                  <a:pt x="767680" y="252659"/>
                  <a:pt x="738588" y="217888"/>
                  <a:pt x="774700" y="254000"/>
                </a:cubicBezTo>
                <a:cubicBezTo>
                  <a:pt x="791633" y="304800"/>
                  <a:pt x="766233" y="245533"/>
                  <a:pt x="800100" y="279400"/>
                </a:cubicBezTo>
                <a:cubicBezTo>
                  <a:pt x="810893" y="290193"/>
                  <a:pt x="814707" y="306707"/>
                  <a:pt x="825500" y="317500"/>
                </a:cubicBezTo>
                <a:cubicBezTo>
                  <a:pt x="831850" y="323850"/>
                  <a:pt x="838801" y="329651"/>
                  <a:pt x="844550" y="336550"/>
                </a:cubicBezTo>
                <a:cubicBezTo>
                  <a:pt x="849436" y="342413"/>
                  <a:pt x="851854" y="350204"/>
                  <a:pt x="857250" y="355600"/>
                </a:cubicBezTo>
                <a:cubicBezTo>
                  <a:pt x="862646" y="360996"/>
                  <a:pt x="869950" y="364067"/>
                  <a:pt x="876300" y="368300"/>
                </a:cubicBezTo>
                <a:cubicBezTo>
                  <a:pt x="878417" y="374650"/>
                  <a:pt x="879657" y="381363"/>
                  <a:pt x="882650" y="387350"/>
                </a:cubicBezTo>
                <a:cubicBezTo>
                  <a:pt x="886063" y="394176"/>
                  <a:pt x="897201" y="398996"/>
                  <a:pt x="895350" y="406400"/>
                </a:cubicBezTo>
                <a:cubicBezTo>
                  <a:pt x="893727" y="412894"/>
                  <a:pt x="882650" y="410633"/>
                  <a:pt x="876300" y="412750"/>
                </a:cubicBezTo>
                <a:cubicBezTo>
                  <a:pt x="859367" y="410633"/>
                  <a:pt x="842565" y="406400"/>
                  <a:pt x="825500" y="406400"/>
                </a:cubicBezTo>
                <a:cubicBezTo>
                  <a:pt x="804228" y="406400"/>
                  <a:pt x="783185" y="410824"/>
                  <a:pt x="762000" y="412750"/>
                </a:cubicBezTo>
                <a:lnTo>
                  <a:pt x="685800" y="419100"/>
                </a:lnTo>
                <a:cubicBezTo>
                  <a:pt x="679450" y="423333"/>
                  <a:pt x="674359" y="431215"/>
                  <a:pt x="666750" y="431800"/>
                </a:cubicBezTo>
                <a:cubicBezTo>
                  <a:pt x="548179" y="440921"/>
                  <a:pt x="638663" y="413646"/>
                  <a:pt x="584200" y="431800"/>
                </a:cubicBezTo>
                <a:cubicBezTo>
                  <a:pt x="577850" y="438150"/>
                  <a:pt x="572049" y="445101"/>
                  <a:pt x="565150" y="450850"/>
                </a:cubicBezTo>
                <a:cubicBezTo>
                  <a:pt x="523875" y="485246"/>
                  <a:pt x="506095" y="461328"/>
                  <a:pt x="431800" y="457200"/>
                </a:cubicBezTo>
                <a:lnTo>
                  <a:pt x="393700" y="444500"/>
                </a:lnTo>
                <a:lnTo>
                  <a:pt x="374650" y="438150"/>
                </a:lnTo>
                <a:cubicBezTo>
                  <a:pt x="373764" y="437264"/>
                  <a:pt x="347053" y="404873"/>
                  <a:pt x="336550" y="412750"/>
                </a:cubicBezTo>
                <a:cubicBezTo>
                  <a:pt x="329568" y="417986"/>
                  <a:pt x="332598" y="429759"/>
                  <a:pt x="330200" y="438150"/>
                </a:cubicBezTo>
                <a:cubicBezTo>
                  <a:pt x="328361" y="444586"/>
                  <a:pt x="327563" y="451631"/>
                  <a:pt x="323850" y="457200"/>
                </a:cubicBezTo>
                <a:cubicBezTo>
                  <a:pt x="318869" y="464672"/>
                  <a:pt x="311150" y="469900"/>
                  <a:pt x="304800" y="476250"/>
                </a:cubicBezTo>
                <a:lnTo>
                  <a:pt x="292100" y="514350"/>
                </a:lnTo>
                <a:close/>
              </a:path>
            </a:pathLst>
          </a:custGeom>
          <a:gradFill>
            <a:gsLst>
              <a:gs pos="46000">
                <a:srgbClr val="FF0000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47" y="5217050"/>
            <a:ext cx="1700474" cy="1351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9"/>
          <a:stretch/>
        </p:blipFill>
        <p:spPr>
          <a:xfrm>
            <a:off x="2065614" y="1076820"/>
            <a:ext cx="1504178" cy="212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bdcomcn.com/images/stories/education/xiaoxu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6" y="1302930"/>
            <a:ext cx="1491680" cy="98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.telegraph.co.uk/multimedia/archive/01684/nurses_1684435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3" y="1542256"/>
            <a:ext cx="1530491" cy="954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10.175.165.11/SP74.125.130.128/SDstatic.panoramio.com/Spphotos%2flarge%2f10779011.jpg/Rqae5eb53b-c103-49e4-a363-9cb05f81161d/IDB7335C0FEEC6B22A/RV200000/AVSkyController_3.0.3.45966/Br200/CL2-global/EI1115787813/Ht240/IP10.35.171.224%3a49942/IQ25/MO15/MT0/NIGPMOCCA-GAZDIST1-SKFCTL2/OC0/OS143754/Otjpeg/PB200/PNMedCongestion_2G_Desktop/SI0700060016c350000000000000000000000000000a23abe00000000000000000000000004a7d828020d5acbc047dad00/SUhttp%3a%2f%2fstatic.panoramio.com%2fphotos%2flarge%2f10779011.jpg/Sd736B7966697265/TI1115787813/Tr1/Wh400/EVb9d0fc5105c18802f3a14cf3a725e046/file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" y="1542256"/>
            <a:ext cx="1412183" cy="945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54" y="1638487"/>
            <a:ext cx="1567477" cy="104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7"/>
          <a:stretch/>
        </p:blipFill>
        <p:spPr>
          <a:xfrm>
            <a:off x="273300" y="1082057"/>
            <a:ext cx="2003924" cy="2120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73654" y="278420"/>
            <a:ext cx="8664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3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2 4.88423E-6 L 0.05292 0.00022 L 0.11675 0.00374 C 0.12072 0.00374 0.12469 0.00683 0.12866 0.00749 C 0.14404 0.01102 0.1748 0.01587 0.1748 0.01631 C 0.19927 0.02712 0.16471 0.01212 0.20043 0.02403 C 0.20721 0.02712 0.2087 0.02954 0.21515 0.03263 C 0.22953 0.04057 0.21928 0.03351 0.22953 0.04123 C 0.23152 0.04388 0.23317 0.0463 0.23483 0.04939 C 0.23632 0.05314 0.23764 0.05821 0.2388 0.06284 C 0.24144 0.07342 0.24409 0.08423 0.2469 0.09636 L 0.25467 0.13384 C 0.25566 0.13825 0.25632 0.1431 0.25732 0.14663 C 0.26096 0.1581 0.26162 0.1581 0.26426 0.17199 C 0.26526 0.17728 0.26592 0.18368 0.26691 0.18919 C 0.27055 0.20485 0.27104 0.19647 0.27319 0.21433 C 0.27485 0.22227 0.27518 0.23131 0.276 0.23947 L 0.27733 0.25159 C 0.28063 0.34773 0.27997 0.30165 0.276 0.47078 C 0.27567 0.47541 0.27567 0.48026 0.27485 0.48379 C 0.27237 0.49327 0.26955 0.50055 0.26691 0.50915 C 0.25996 0.53076 0.26327 0.52105 0.25632 0.53825 C 0.25533 0.54266 0.25467 0.54773 0.25368 0.55126 C 0.25103 0.5581 0.24409 0.57133 0.24045 0.57662 C 0.23764 0.57993 0.23466 0.57993 0.23202 0.585 C 0.22672 0.59603 0.22987 0.59184 0.22292 0.59691 C 0.22143 0.60154 0.22044 0.60705 0.21862 0.61014 C 0.21713 0.61301 0.21548 0.61301 0.21349 0.61389 C 0.20952 0.61742 0.20489 0.62094 0.20043 0.62227 C 0.18918 0.62646 0.16702 0.63087 0.16702 0.63109 C 0.16008 0.64564 0.16587 0.63616 0.15545 0.64366 C 0.15379 0.64476 0.15264 0.6474 0.15115 0.6474 C 0.14404 0.65049 0.13693 0.65049 0.13015 0.65226 C 0.12618 0.65314 0.12188 0.65512 0.11807 0.656 C 0.11245 0.65777 0.10633 0.65887 0.10071 0.6613 C 0.08153 0.65887 0.06251 0.65931 0.04349 0.656 C 0.03076 0.65402 0.02282 0.64961 0.01174 0.64366 C 0.00893 0.64123 0.00645 0.63682 0.0038 0.63528 C -0.00529 0.6302 -0.00198 0.63506 -0.00662 0.6269 " pathEditMode="relative" rAng="0" ptsTypes="AAAAAAAAAAAAAAAAAAAAAAAAAAAAAAAAAAA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330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4624E-6 -2.59096E-6 L -3.24624E-6 0.00022 L 0.21532 0.00088 C 0.21846 0.00088 0.23467 0.00309 0.2393 0.00552 C 0.26741 0.01875 0.24558 0.01147 0.26427 0.01698 C 0.26972 0.02426 0.27121 0.02712 0.2808 0.03308 C 0.28477 0.03595 0.28924 0.03771 0.29403 0.03969 C 0.2985 0.04344 0.3023 0.04565 0.30809 0.04918 C 0.32099 0.07233 0.30396 0.04719 0.32099 0.06285 C 0.3405 0.08137 0.33505 0.07762 0.34613 0.08997 C 0.36217 0.10982 0.34613 0.08997 0.35886 0.10651 C 0.36002 0.10959 0.35886 0.11423 0.36217 0.11775 C 0.36382 0.1204 0.36812 0.1204 0.3701 0.12216 C 0.37225 0.12437 0.37391 0.12679 0.37573 0.129 C 0.37738 0.13142 0.37738 0.13385 0.37887 0.13606 C 0.38036 0.14025 0.3835 0.14377 0.38648 0.14774 C 0.38829 0.14995 0.39044 0.15215 0.39177 0.15392 C 0.39342 0.157 0.39342 0.15899 0.39508 0.16119 C 0.40715 0.18346 0.39127 0.14796 0.40599 0.1795 C 0.40897 0.1881 0.40715 0.18545 0.41161 0.19537 C 0.41591 0.21037 0.41211 0.19405 0.41922 0.21786 C 0.42071 0.22316 0.42071 0.22757 0.4222 0.23176 C 0.4222 0.23617 0.42418 0.23969 0.42451 0.24366 C 0.42616 0.25667 0.42881 0.26924 0.4303 0.28203 C 0.4341 0.31687 0.4303 0.29681 0.43576 0.31908 C 0.43625 0.32812 0.43741 0.3376 0.4384 0.34598 C 0.4384 0.35061 0.44006 0.35436 0.44121 0.35833 C 0.44188 0.3634 0.44254 0.36891 0.44386 0.3742 C 0.44254 0.40507 0.44254 0.43639 0.44121 0.46814 C 0.44121 0.47387 0.43956 0.47894 0.4384 0.48357 C 0.43741 0.48821 0.43476 0.49306 0.43311 0.49747 C 0.43195 0.50011 0.4303 0.50188 0.4303 0.50452 C 0.42616 0.51886 0.4303 0.51334 0.4222 0.52283 C 0.4169 0.54466 0.42302 0.52547 0.4136 0.54091 C 0.41211 0.54333 0.41211 0.54488 0.41161 0.54752 C 0.40599 0.55502 0.38995 0.57553 0.38102 0.57751 L 0.37325 0.57994 C 0.3701 0.58192 0.36812 0.58324 0.36481 0.58391 C 0.36217 0.58545 0.35853 0.58545 0.35687 0.58721 C 0.35324 0.58832 0.35158 0.59162 0.34861 0.59295 C 0.34199 0.59692 0.3362 0.59802 0.32959 0.60066 C 0.3147 0.61875 0.33356 0.59692 0.31586 0.61213 C 0.31338 0.61345 0.31272 0.61698 0.31007 0.61875 C 0.30809 0.62029 0.30396 0.62183 0.3023 0.62338 C 0.2985 0.62602 0.29684 0.63021 0.29403 0.63286 C 0.29155 0.63418 0.28825 0.63572 0.2861 0.63727 C 0.28395 0.63837 0.28229 0.64058 0.2808 0.64256 " pathEditMode="relative" rAng="0" ptsTypes="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93" y="3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528E-7 -0.0022 L -8.1528E-7 -0.00198 C 0.01885 -0.00573 0.01273 -0.00507 0.04912 -0.00088 C 0.05953 0.00022 0.05308 0.00176 0.0592 0.00507 C 0.06036 0.00551 0.06168 0.00573 0.06301 0.00595 C 0.07028 0.01235 0.06433 0.00706 0.07839 0.02051 L 0.08219 0.02404 C 0.08335 0.03087 0.08219 0.0247 0.08451 0.02977 C 0.08583 0.03286 0.08699 0.03638 0.08831 0.03947 C 0.09112 0.04609 0.08996 0.04256 0.09327 0.04895 C 0.09393 0.05006 0.09443 0.05116 0.09509 0.05248 C 0.10121 0.06329 0.09757 0.05557 0.1027 0.06549 C 0.10402 0.06836 0.10485 0.07034 0.106 0.07365 C 0.10716 0.07718 0.10799 0.08137 0.10931 0.08445 C 0.10981 0.08578 0.11047 0.08622 0.11096 0.08666 C 0.11229 0.08953 0.11345 0.09217 0.11477 0.09526 C 0.1156 0.10254 0.11543 0.10254 0.11741 0.1118 C 0.11791 0.114 0.11874 0.11555 0.11923 0.11775 C 0.12122 0.12701 0.12056 0.12525 0.12138 0.13319 C 0.12171 0.13627 0.12221 0.13936 0.12254 0.14245 C 0.12271 0.14598 0.12287 0.14884 0.12304 0.15193 C 0.1232 0.15458 0.1237 0.15678 0.1237 0.15899 C 0.12403 0.17619 0.12419 0.19294 0.12469 0.20992 C 0.12469 0.21279 0.12502 0.21566 0.12535 0.2183 C 0.12568 0.22139 0.12601 0.22382 0.12634 0.22668 C 0.12668 0.22889 0.12668 0.23153 0.12684 0.23374 C 0.12734 0.2366 0.12816 0.23947 0.12849 0.24212 C 0.12916 0.24587 0.12965 0.24895 0.13031 0.2527 L 0.1318 0.26351 L 0.13246 0.26703 C 0.13412 0.28732 0.13164 0.25513 0.13362 0.2882 C 0.13362 0.29085 0.13428 0.29416 0.13461 0.29658 C 0.13478 0.30143 0.13494 0.30628 0.13511 0.31069 C 0.13527 0.31224 0.13561 0.31334 0.13577 0.31444 C 0.13594 0.31731 0.13527 0.32084 0.13627 0.32282 C 0.13726 0.32459 0.13891 0.32393 0.14024 0.32459 C 0.14387 0.32459 0.14751 0.32459 0.15148 0.32459 " pathEditMode="relative" rAng="0" ptsTypes="AAAAAAAAAAAAAAAAAAAAAAAAAAAAAAAAAAA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4" y="16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389E-7 -3.59427E-6 L -0.02282 0.3616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" y="18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8" grpId="0" animBg="1"/>
      <p:bldP spid="77" grpId="0" animBg="1"/>
      <p:bldP spid="8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9"/>
          <a:stretch/>
        </p:blipFill>
        <p:spPr>
          <a:xfrm>
            <a:off x="3229947" y="1198705"/>
            <a:ext cx="2423379" cy="341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entagon 13"/>
          <p:cNvSpPr/>
          <p:nvPr/>
        </p:nvSpPr>
        <p:spPr>
          <a:xfrm flipH="1">
            <a:off x="360442" y="5867067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 flipV="1">
            <a:off x="285194" y="5230335"/>
            <a:ext cx="9047799" cy="77440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2" descr="http://www.bdcomcn.com/images/stories/education/xiaox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6" y="1394177"/>
            <a:ext cx="2403243" cy="1579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.telegraph.co.uk/multimedia/archive/01684/nurses_1684435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4" y="2597948"/>
            <a:ext cx="2465772" cy="153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10.175.165.11/SP74.125.130.128/SDstatic.panoramio.com/Spphotos%2flarge%2f10779011.jpg/Rqae5eb53b-c103-49e4-a363-9cb05f81161d/IDB7335C0FEEC6B22A/RV200000/AVSkyController_3.0.3.45966/Br200/CL2-global/EI1115787813/Ht240/IP10.35.171.224%3a49942/IQ25/MO15/MT0/NIGPMOCCA-GAZDIST1-SKFCTL2/OC0/OS143754/Otjpeg/PB200/PNMedCongestion_2G_Desktop/SI0700060016c350000000000000000000000000000a23abe00000000000000000000000004a7d828020d5acbc047dad00/SUhttp%3a%2f%2fstatic.panoramio.com%2fphotos%2flarge%2f10779011.jpg/Sd736B7966697265/TI1115787813/Tr1/Wh400/EVb9d0fc5105c18802f3a14cf3a725e046/fil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8" y="2757308"/>
            <a:ext cx="2275166" cy="1522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0" descr="http://en.community.dell.com/cfs-file/__key/communityserver-blogs-components-weblogfiles/00-00-00-00-07/2364.DSC_5F00_0038.jpg"/>
          <p:cNvSpPr>
            <a:spLocks noChangeAspect="1" noChangeArrowheads="1"/>
          </p:cNvSpPr>
          <p:nvPr/>
        </p:nvSpPr>
        <p:spPr bwMode="auto">
          <a:xfrm>
            <a:off x="63500" y="-136525"/>
            <a:ext cx="94964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35" y="1729734"/>
            <a:ext cx="2525359" cy="168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47"/>
          <a:stretch/>
        </p:blipFill>
        <p:spPr>
          <a:xfrm>
            <a:off x="268680" y="1173304"/>
            <a:ext cx="3228519" cy="341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673654" y="278420"/>
            <a:ext cx="8201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86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8 -0.15282 L 0.04498 -0.1526 L 0.12254 -0.14951 C 0.1275 -0.14951 0.1323 -0.14686 0.1371 -0.14642 C 0.15595 -0.14333 0.19332 -0.13936 0.19332 -0.13892 C 0.22292 -0.12988 0.18092 -0.14245 0.22425 -0.13253 C 0.23251 -0.12988 0.2345 -0.12812 0.24211 -0.12547 C 0.25964 -0.11886 0.2474 -0.12481 0.25964 -0.1182 C 0.26212 -0.11599 0.2641 -0.11401 0.26608 -0.11136 C 0.26774 -0.10827 0.26972 -0.1043 0.27105 -0.10034 C 0.27435 -0.09151 0.2775 -0.08225 0.2808 -0.07233 L 0.29023 -0.04124 C 0.29155 -0.03749 0.29221 -0.0333 0.29354 -0.03043 C 0.298 -0.02095 0.29866 -0.02095 0.30197 -0.00927 C 0.30313 -0.00508 0.30379 0.00044 0.30511 0.00485 C 0.30958 0.01786 0.31024 0.01102 0.31288 0.0258 C 0.3147 0.03241 0.31537 0.03991 0.31619 0.04674 L 0.31785 0.05689 C 0.32182 0.13671 0.32099 0.09856 0.31619 0.23925 C 0.31586 0.24299 0.31586 0.24718 0.3147 0.25005 C 0.31156 0.25799 0.30825 0.26416 0.30511 0.27122 C 0.29668 0.28908 0.30065 0.28092 0.29221 0.29548 C 0.29106 0.29922 0.29023 0.30319 0.28907 0.30628 C 0.28576 0.31201 0.2775 0.32304 0.27287 0.32723 C 0.26956 0.33009 0.26592 0.33009 0.26278 0.33428 C 0.25633 0.34355 0.26013 0.34002 0.25186 0.34443 C 0.24988 0.34818 0.24856 0.35259 0.24657 0.35523 C 0.24459 0.35766 0.2426 0.35766 0.24012 0.35832 C 0.23516 0.36119 0.2297 0.36427 0.22425 0.36538 C 0.21069 0.3689 0.18373 0.37243 0.18373 0.37287 C 0.1753 0.38478 0.18241 0.37684 0.16951 0.38324 C 0.16769 0.38412 0.1662 0.38632 0.16455 0.38632 C 0.15595 0.38897 0.14718 0.38897 0.13875 0.39029 C 0.13395 0.39118 0.12899 0.39272 0.1242 0.39338 C 0.11725 0.39492 0.10997 0.39581 0.10303 0.39757 C 0.07988 0.39581 0.05672 0.39625 0.03357 0.39338 C 0.01819 0.39184 0.00844 0.38809 -0.00512 0.38324 C -0.00827 0.38103 -0.01157 0.3775 -0.01472 0.37618 C -0.0258 0.37199 -0.02166 0.37596 -0.02761 0.36935 " pathEditMode="relative" rAng="0" ptsTypes="AAAAAAAAAAAAAAAAAAAAAAAAAAAAAAAAAAAAA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7" y="27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636E-6 2.64609E-6 L 1.31636E-6 0.00022 L 0.21961 0.0011 C 0.22292 0.0011 0.23929 0.00286 0.24409 0.00485 C 0.2727 0.01565 0.25054 0.0097 0.26955 0.01433 C 0.27518 0.02028 0.27666 0.02271 0.28642 0.02756 C 0.29039 0.02999 0.29502 0.03131 0.29998 0.03307 C 0.30445 0.03594 0.30842 0.03815 0.3142 0.04079 C 0.32743 0.05998 0.31007 0.03925 0.32743 0.05204 C 0.34728 0.06747 0.34166 0.06439 0.3529 0.07453 C 0.36944 0.09107 0.3529 0.07453 0.36597 0.0882 C 0.36712 0.09085 0.36597 0.09482 0.36944 0.09746 C 0.37109 0.09967 0.37539 0.09967 0.37738 0.10099 C 0.37969 0.10297 0.38134 0.10496 0.38316 0.10694 C 0.38482 0.10871 0.38482 0.11091 0.38631 0.11268 C 0.38796 0.11598 0.3911 0.11907 0.39408 0.12216 C 0.3959 0.12414 0.39821 0.12591 0.39954 0.12745 C 0.40119 0.12988 0.40119 0.13164 0.40301 0.1334 C 0.41525 0.15171 0.39887 0.12238 0.41409 0.1484 C 0.41706 0.15568 0.41525 0.15347 0.41971 0.16163 C 0.42418 0.17398 0.42037 0.16053 0.42748 0.18037 C 0.42914 0.18456 0.42914 0.18831 0.43063 0.19162 C 0.43063 0.19537 0.43244 0.19823 0.43294 0.20154 C 0.43459 0.21213 0.43724 0.22249 0.43889 0.23329 C 0.4427 0.26196 0.43889 0.24542 0.44435 0.26372 C 0.44485 0.27122 0.446 0.27894 0.447 0.286 C 0.447 0.28974 0.44882 0.29283 0.44981 0.29614 C 0.45064 0.30033 0.4513 0.30496 0.45245 0.30915 C 0.4513 0.33495 0.4513 0.36075 0.44981 0.38677 C 0.44981 0.3914 0.44815 0.39559 0.447 0.39956 C 0.446 0.40353 0.44336 0.40749 0.44171 0.41102 C 0.44055 0.41323 0.43889 0.41477 0.43889 0.41698 C 0.43459 0.42866 0.43889 0.42403 0.43063 0.43219 C 0.42517 0.45005 0.43129 0.4344 0.42186 0.44719 C 0.42037 0.44873 0.42037 0.45049 0.41971 0.45248 C 0.41409 0.45865 0.39755 0.47541 0.38862 0.4774 L 0.38068 0.47938 C 0.37738 0.4807 0.37539 0.48203 0.37208 0.48269 C 0.36944 0.48379 0.36563 0.48379 0.36398 0.48511 C 0.36018 0.48622 0.35852 0.48908 0.35538 0.49018 C 0.34877 0.49327 0.34281 0.49437 0.3362 0.49614 C 0.32098 0.51135 0.34017 0.49305 0.32214 0.50562 C 0.3195 0.50694 0.319 0.50981 0.31619 0.51135 C 0.3142 0.51268 0.31007 0.51378 0.30842 0.5151 C 0.30445 0.51709 0.30279 0.52061 0.29998 0.52282 C 0.29734 0.52414 0.29403 0.52502 0.29171 0.52657 C 0.28956 0.52767 0.28791 0.52921 0.28642 0.53076 " pathEditMode="relative" rAng="0" ptsTypes="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3" y="26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031E-6 -0.00088 L -1.45031E-6 -0.00066 C 0.07276 -0.00617 0.04928 -0.00507 0.18919 0.00088 C 0.22921 0.00265 0.20457 0.00485 0.22772 0.00948 C 0.23235 0.01036 0.23747 0.01059 0.2426 0.01103 C 0.27038 0.02029 0.24756 0.01257 0.30147 0.0322 L 0.31636 0.03727 C 0.32033 0.04741 0.31586 0.03815 0.32496 0.04565 C 0.33041 0.05028 0.33488 0.05535 0.33984 0.05976 C 0.35075 0.06946 0.34612 0.06417 0.35853 0.07365 C 0.36134 0.07541 0.36299 0.07696 0.36547 0.07872 C 0.38912 0.0946 0.37506 0.08335 0.39491 0.09769 C 0.4002 0.10188 0.40301 0.10496 0.40797 0.10981 C 0.41194 0.11489 0.41558 0.12084 0.42054 0.12547 C 0.42236 0.12745 0.42467 0.1279 0.42666 0.12878 C 0.43179 0.13275 0.43625 0.13672 0.44138 0.14113 C 0.44435 0.15171 0.44419 0.15171 0.45146 0.16538 C 0.45345 0.16847 0.45643 0.17089 0.45858 0.17398 C 0.46602 0.18765 0.46354 0.18501 0.46684 0.19647 C 0.46817 0.2011 0.46999 0.20551 0.47147 0.21014 C 0.47197 0.21522 0.47263 0.21941 0.47313 0.22404 C 0.47346 0.22779 0.47561 0.23109 0.47561 0.2344 C 0.47693 0.25932 0.47776 0.28379 0.47974 0.30871 C 0.47974 0.3129 0.48057 0.31709 0.48173 0.32084 C 0.48305 0.32525 0.48487 0.329 0.4857 0.33319 C 0.48685 0.33627 0.48685 0.34024 0.48801 0.34333 C 0.48967 0.34774 0.49264 0.35171 0.4943 0.35568 C 0.49661 0.36097 0.4986 0.3656 0.50091 0.37111 L 0.5067 0.38677 L 0.50951 0.39206 C 0.51546 0.42161 0.50637 0.37464 0.51348 0.42293 C 0.51381 0.4269 0.51629 0.43175 0.51778 0.43528 C 0.51827 0.44212 0.51877 0.44917 0.5196 0.45579 C 0.52009 0.45799 0.52158 0.45954 0.52208 0.4613 C 0.52291 0.46527 0.52042 0.47056 0.52406 0.47343 C 0.52754 0.47608 0.53382 0.47519 0.53895 0.47586 C 0.553 0.47586 0.56706 0.47586 0.58211 0.47586 " pathEditMode="relative" rAng="0" ptsTypes="AAAAAAAAAAAAAAAAAAAAAAAAAAAAAAAAA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5" y="236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563E-7 -3.88093E-6 L 0.63056 -0.120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0" y="-60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06" y="1313656"/>
            <a:ext cx="5029200" cy="548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eform 6"/>
          <p:cNvSpPr/>
          <p:nvPr/>
        </p:nvSpPr>
        <p:spPr>
          <a:xfrm>
            <a:off x="3505200" y="2501900"/>
            <a:ext cx="1073150" cy="825500"/>
          </a:xfrm>
          <a:custGeom>
            <a:avLst/>
            <a:gdLst>
              <a:gd name="connsiteX0" fmla="*/ 228600 w 1073150"/>
              <a:gd name="connsiteY0" fmla="*/ 825500 h 825500"/>
              <a:gd name="connsiteX1" fmla="*/ 196850 w 1073150"/>
              <a:gd name="connsiteY1" fmla="*/ 812800 h 825500"/>
              <a:gd name="connsiteX2" fmla="*/ 127000 w 1073150"/>
              <a:gd name="connsiteY2" fmla="*/ 806450 h 825500"/>
              <a:gd name="connsiteX3" fmla="*/ 114300 w 1073150"/>
              <a:gd name="connsiteY3" fmla="*/ 787400 h 825500"/>
              <a:gd name="connsiteX4" fmla="*/ 82550 w 1073150"/>
              <a:gd name="connsiteY4" fmla="*/ 781050 h 825500"/>
              <a:gd name="connsiteX5" fmla="*/ 69850 w 1073150"/>
              <a:gd name="connsiteY5" fmla="*/ 762000 h 825500"/>
              <a:gd name="connsiteX6" fmla="*/ 50800 w 1073150"/>
              <a:gd name="connsiteY6" fmla="*/ 742950 h 825500"/>
              <a:gd name="connsiteX7" fmla="*/ 38100 w 1073150"/>
              <a:gd name="connsiteY7" fmla="*/ 704850 h 825500"/>
              <a:gd name="connsiteX8" fmla="*/ 6350 w 1073150"/>
              <a:gd name="connsiteY8" fmla="*/ 660400 h 825500"/>
              <a:gd name="connsiteX9" fmla="*/ 0 w 1073150"/>
              <a:gd name="connsiteY9" fmla="*/ 641350 h 825500"/>
              <a:gd name="connsiteX10" fmla="*/ 63500 w 1073150"/>
              <a:gd name="connsiteY10" fmla="*/ 622300 h 825500"/>
              <a:gd name="connsiteX11" fmla="*/ 82550 w 1073150"/>
              <a:gd name="connsiteY11" fmla="*/ 609600 h 825500"/>
              <a:gd name="connsiteX12" fmla="*/ 120650 w 1073150"/>
              <a:gd name="connsiteY12" fmla="*/ 596900 h 825500"/>
              <a:gd name="connsiteX13" fmla="*/ 222250 w 1073150"/>
              <a:gd name="connsiteY13" fmla="*/ 584200 h 825500"/>
              <a:gd name="connsiteX14" fmla="*/ 260350 w 1073150"/>
              <a:gd name="connsiteY14" fmla="*/ 565150 h 825500"/>
              <a:gd name="connsiteX15" fmla="*/ 273050 w 1073150"/>
              <a:gd name="connsiteY15" fmla="*/ 527050 h 825500"/>
              <a:gd name="connsiteX16" fmla="*/ 285750 w 1073150"/>
              <a:gd name="connsiteY16" fmla="*/ 419100 h 825500"/>
              <a:gd name="connsiteX17" fmla="*/ 292100 w 1073150"/>
              <a:gd name="connsiteY17" fmla="*/ 400050 h 825500"/>
              <a:gd name="connsiteX18" fmla="*/ 285750 w 1073150"/>
              <a:gd name="connsiteY18" fmla="*/ 361950 h 825500"/>
              <a:gd name="connsiteX19" fmla="*/ 279400 w 1073150"/>
              <a:gd name="connsiteY19" fmla="*/ 342900 h 825500"/>
              <a:gd name="connsiteX20" fmla="*/ 285750 w 1073150"/>
              <a:gd name="connsiteY20" fmla="*/ 304800 h 825500"/>
              <a:gd name="connsiteX21" fmla="*/ 361950 w 1073150"/>
              <a:gd name="connsiteY21" fmla="*/ 292100 h 825500"/>
              <a:gd name="connsiteX22" fmla="*/ 400050 w 1073150"/>
              <a:gd name="connsiteY22" fmla="*/ 273050 h 825500"/>
              <a:gd name="connsiteX23" fmla="*/ 438150 w 1073150"/>
              <a:gd name="connsiteY23" fmla="*/ 254000 h 825500"/>
              <a:gd name="connsiteX24" fmla="*/ 469900 w 1073150"/>
              <a:gd name="connsiteY24" fmla="*/ 222250 h 825500"/>
              <a:gd name="connsiteX25" fmla="*/ 482600 w 1073150"/>
              <a:gd name="connsiteY25" fmla="*/ 203200 h 825500"/>
              <a:gd name="connsiteX26" fmla="*/ 520700 w 1073150"/>
              <a:gd name="connsiteY26" fmla="*/ 184150 h 825500"/>
              <a:gd name="connsiteX27" fmla="*/ 539750 w 1073150"/>
              <a:gd name="connsiteY27" fmla="*/ 171450 h 825500"/>
              <a:gd name="connsiteX28" fmla="*/ 565150 w 1073150"/>
              <a:gd name="connsiteY28" fmla="*/ 158750 h 825500"/>
              <a:gd name="connsiteX29" fmla="*/ 584200 w 1073150"/>
              <a:gd name="connsiteY29" fmla="*/ 139700 h 825500"/>
              <a:gd name="connsiteX30" fmla="*/ 603250 w 1073150"/>
              <a:gd name="connsiteY30" fmla="*/ 127000 h 825500"/>
              <a:gd name="connsiteX31" fmla="*/ 622300 w 1073150"/>
              <a:gd name="connsiteY31" fmla="*/ 107950 h 825500"/>
              <a:gd name="connsiteX32" fmla="*/ 660400 w 1073150"/>
              <a:gd name="connsiteY32" fmla="*/ 95250 h 825500"/>
              <a:gd name="connsiteX33" fmla="*/ 698500 w 1073150"/>
              <a:gd name="connsiteY33" fmla="*/ 69850 h 825500"/>
              <a:gd name="connsiteX34" fmla="*/ 762000 w 1073150"/>
              <a:gd name="connsiteY34" fmla="*/ 38100 h 825500"/>
              <a:gd name="connsiteX35" fmla="*/ 781050 w 1073150"/>
              <a:gd name="connsiteY35" fmla="*/ 19050 h 825500"/>
              <a:gd name="connsiteX36" fmla="*/ 800100 w 1073150"/>
              <a:gd name="connsiteY36" fmla="*/ 12700 h 825500"/>
              <a:gd name="connsiteX37" fmla="*/ 819150 w 1073150"/>
              <a:gd name="connsiteY37" fmla="*/ 0 h 825500"/>
              <a:gd name="connsiteX38" fmla="*/ 990600 w 1073150"/>
              <a:gd name="connsiteY38" fmla="*/ 6350 h 825500"/>
              <a:gd name="connsiteX39" fmla="*/ 1009650 w 1073150"/>
              <a:gd name="connsiteY39" fmla="*/ 19050 h 825500"/>
              <a:gd name="connsiteX40" fmla="*/ 1016000 w 1073150"/>
              <a:gd name="connsiteY40" fmla="*/ 38100 h 825500"/>
              <a:gd name="connsiteX41" fmla="*/ 1028700 w 1073150"/>
              <a:gd name="connsiteY41" fmla="*/ 57150 h 825500"/>
              <a:gd name="connsiteX42" fmla="*/ 1035050 w 1073150"/>
              <a:gd name="connsiteY42" fmla="*/ 114300 h 825500"/>
              <a:gd name="connsiteX43" fmla="*/ 1054100 w 1073150"/>
              <a:gd name="connsiteY43" fmla="*/ 222250 h 825500"/>
              <a:gd name="connsiteX44" fmla="*/ 1073150 w 1073150"/>
              <a:gd name="connsiteY44" fmla="*/ 234950 h 825500"/>
              <a:gd name="connsiteX45" fmla="*/ 1066800 w 1073150"/>
              <a:gd name="connsiteY45" fmla="*/ 412750 h 825500"/>
              <a:gd name="connsiteX46" fmla="*/ 1047750 w 1073150"/>
              <a:gd name="connsiteY46" fmla="*/ 476250 h 825500"/>
              <a:gd name="connsiteX47" fmla="*/ 1035050 w 1073150"/>
              <a:gd name="connsiteY47" fmla="*/ 527050 h 825500"/>
              <a:gd name="connsiteX48" fmla="*/ 1009650 w 1073150"/>
              <a:gd name="connsiteY48" fmla="*/ 565150 h 825500"/>
              <a:gd name="connsiteX49" fmla="*/ 984250 w 1073150"/>
              <a:gd name="connsiteY49" fmla="*/ 603250 h 825500"/>
              <a:gd name="connsiteX50" fmla="*/ 958850 w 1073150"/>
              <a:gd name="connsiteY50" fmla="*/ 641350 h 825500"/>
              <a:gd name="connsiteX51" fmla="*/ 946150 w 1073150"/>
              <a:gd name="connsiteY51" fmla="*/ 666750 h 825500"/>
              <a:gd name="connsiteX52" fmla="*/ 927100 w 1073150"/>
              <a:gd name="connsiteY52" fmla="*/ 685800 h 825500"/>
              <a:gd name="connsiteX53" fmla="*/ 882650 w 1073150"/>
              <a:gd name="connsiteY53" fmla="*/ 736600 h 825500"/>
              <a:gd name="connsiteX54" fmla="*/ 762000 w 1073150"/>
              <a:gd name="connsiteY54" fmla="*/ 742950 h 825500"/>
              <a:gd name="connsiteX55" fmla="*/ 717550 w 1073150"/>
              <a:gd name="connsiteY55" fmla="*/ 755650 h 825500"/>
              <a:gd name="connsiteX56" fmla="*/ 679450 w 1073150"/>
              <a:gd name="connsiteY56" fmla="*/ 768350 h 825500"/>
              <a:gd name="connsiteX57" fmla="*/ 654050 w 1073150"/>
              <a:gd name="connsiteY57" fmla="*/ 774700 h 825500"/>
              <a:gd name="connsiteX58" fmla="*/ 628650 w 1073150"/>
              <a:gd name="connsiteY58" fmla="*/ 787400 h 825500"/>
              <a:gd name="connsiteX59" fmla="*/ 603250 w 1073150"/>
              <a:gd name="connsiteY59" fmla="*/ 781050 h 825500"/>
              <a:gd name="connsiteX60" fmla="*/ 565150 w 1073150"/>
              <a:gd name="connsiteY60" fmla="*/ 749300 h 825500"/>
              <a:gd name="connsiteX61" fmla="*/ 444500 w 1073150"/>
              <a:gd name="connsiteY61" fmla="*/ 742950 h 825500"/>
              <a:gd name="connsiteX62" fmla="*/ 406400 w 1073150"/>
              <a:gd name="connsiteY62" fmla="*/ 723900 h 825500"/>
              <a:gd name="connsiteX63" fmla="*/ 381000 w 1073150"/>
              <a:gd name="connsiteY63" fmla="*/ 711200 h 825500"/>
              <a:gd name="connsiteX64" fmla="*/ 361950 w 1073150"/>
              <a:gd name="connsiteY64" fmla="*/ 698500 h 825500"/>
              <a:gd name="connsiteX65" fmla="*/ 342900 w 1073150"/>
              <a:gd name="connsiteY65" fmla="*/ 692150 h 825500"/>
              <a:gd name="connsiteX66" fmla="*/ 285750 w 1073150"/>
              <a:gd name="connsiteY66" fmla="*/ 711200 h 825500"/>
              <a:gd name="connsiteX67" fmla="*/ 279400 w 1073150"/>
              <a:gd name="connsiteY67" fmla="*/ 730250 h 825500"/>
              <a:gd name="connsiteX68" fmla="*/ 266700 w 1073150"/>
              <a:gd name="connsiteY68" fmla="*/ 749300 h 825500"/>
              <a:gd name="connsiteX69" fmla="*/ 260350 w 1073150"/>
              <a:gd name="connsiteY69" fmla="*/ 768350 h 825500"/>
              <a:gd name="connsiteX70" fmla="*/ 241300 w 1073150"/>
              <a:gd name="connsiteY70" fmla="*/ 812800 h 825500"/>
              <a:gd name="connsiteX71" fmla="*/ 228600 w 1073150"/>
              <a:gd name="connsiteY71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073150" h="825500">
                <a:moveTo>
                  <a:pt x="228600" y="825500"/>
                </a:moveTo>
                <a:cubicBezTo>
                  <a:pt x="221192" y="825500"/>
                  <a:pt x="208053" y="814901"/>
                  <a:pt x="196850" y="812800"/>
                </a:cubicBezTo>
                <a:cubicBezTo>
                  <a:pt x="173871" y="808491"/>
                  <a:pt x="149345" y="813326"/>
                  <a:pt x="127000" y="806450"/>
                </a:cubicBezTo>
                <a:cubicBezTo>
                  <a:pt x="119706" y="804206"/>
                  <a:pt x="120926" y="791186"/>
                  <a:pt x="114300" y="787400"/>
                </a:cubicBezTo>
                <a:cubicBezTo>
                  <a:pt x="104929" y="782045"/>
                  <a:pt x="93133" y="783167"/>
                  <a:pt x="82550" y="781050"/>
                </a:cubicBezTo>
                <a:cubicBezTo>
                  <a:pt x="78317" y="774700"/>
                  <a:pt x="74736" y="767863"/>
                  <a:pt x="69850" y="762000"/>
                </a:cubicBezTo>
                <a:cubicBezTo>
                  <a:pt x="64101" y="755101"/>
                  <a:pt x="55161" y="750800"/>
                  <a:pt x="50800" y="742950"/>
                </a:cubicBezTo>
                <a:cubicBezTo>
                  <a:pt x="44299" y="731248"/>
                  <a:pt x="46132" y="715560"/>
                  <a:pt x="38100" y="704850"/>
                </a:cubicBezTo>
                <a:cubicBezTo>
                  <a:pt x="33786" y="699097"/>
                  <a:pt x="10993" y="669685"/>
                  <a:pt x="6350" y="660400"/>
                </a:cubicBezTo>
                <a:cubicBezTo>
                  <a:pt x="3357" y="654413"/>
                  <a:pt x="2117" y="647700"/>
                  <a:pt x="0" y="641350"/>
                </a:cubicBezTo>
                <a:cubicBezTo>
                  <a:pt x="42868" y="612771"/>
                  <a:pt x="-10793" y="644588"/>
                  <a:pt x="63500" y="622300"/>
                </a:cubicBezTo>
                <a:cubicBezTo>
                  <a:pt x="70810" y="620107"/>
                  <a:pt x="75576" y="612700"/>
                  <a:pt x="82550" y="609600"/>
                </a:cubicBezTo>
                <a:cubicBezTo>
                  <a:pt x="94783" y="604163"/>
                  <a:pt x="107523" y="599525"/>
                  <a:pt x="120650" y="596900"/>
                </a:cubicBezTo>
                <a:cubicBezTo>
                  <a:pt x="175325" y="585965"/>
                  <a:pt x="141651" y="591527"/>
                  <a:pt x="222250" y="584200"/>
                </a:cubicBezTo>
                <a:cubicBezTo>
                  <a:pt x="232630" y="580740"/>
                  <a:pt x="253871" y="575516"/>
                  <a:pt x="260350" y="565150"/>
                </a:cubicBezTo>
                <a:cubicBezTo>
                  <a:pt x="267445" y="553798"/>
                  <a:pt x="273050" y="527050"/>
                  <a:pt x="273050" y="527050"/>
                </a:cubicBezTo>
                <a:cubicBezTo>
                  <a:pt x="274283" y="515955"/>
                  <a:pt x="283256" y="432814"/>
                  <a:pt x="285750" y="419100"/>
                </a:cubicBezTo>
                <a:cubicBezTo>
                  <a:pt x="286947" y="412514"/>
                  <a:pt x="289983" y="406400"/>
                  <a:pt x="292100" y="400050"/>
                </a:cubicBezTo>
                <a:cubicBezTo>
                  <a:pt x="289983" y="387350"/>
                  <a:pt x="288543" y="374519"/>
                  <a:pt x="285750" y="361950"/>
                </a:cubicBezTo>
                <a:cubicBezTo>
                  <a:pt x="284298" y="355416"/>
                  <a:pt x="279400" y="349593"/>
                  <a:pt x="279400" y="342900"/>
                </a:cubicBezTo>
                <a:cubicBezTo>
                  <a:pt x="279400" y="330025"/>
                  <a:pt x="274785" y="311548"/>
                  <a:pt x="285750" y="304800"/>
                </a:cubicBezTo>
                <a:cubicBezTo>
                  <a:pt x="307681" y="291304"/>
                  <a:pt x="337521" y="300243"/>
                  <a:pt x="361950" y="292100"/>
                </a:cubicBezTo>
                <a:cubicBezTo>
                  <a:pt x="409833" y="276139"/>
                  <a:pt x="350811" y="297669"/>
                  <a:pt x="400050" y="273050"/>
                </a:cubicBezTo>
                <a:cubicBezTo>
                  <a:pt x="452630" y="246760"/>
                  <a:pt x="383555" y="290396"/>
                  <a:pt x="438150" y="254000"/>
                </a:cubicBezTo>
                <a:cubicBezTo>
                  <a:pt x="472017" y="203200"/>
                  <a:pt x="427567" y="264583"/>
                  <a:pt x="469900" y="222250"/>
                </a:cubicBezTo>
                <a:cubicBezTo>
                  <a:pt x="475296" y="216854"/>
                  <a:pt x="477204" y="208596"/>
                  <a:pt x="482600" y="203200"/>
                </a:cubicBezTo>
                <a:cubicBezTo>
                  <a:pt x="500798" y="185002"/>
                  <a:pt x="500042" y="194479"/>
                  <a:pt x="520700" y="184150"/>
                </a:cubicBezTo>
                <a:cubicBezTo>
                  <a:pt x="527526" y="180737"/>
                  <a:pt x="533124" y="175236"/>
                  <a:pt x="539750" y="171450"/>
                </a:cubicBezTo>
                <a:cubicBezTo>
                  <a:pt x="547969" y="166754"/>
                  <a:pt x="557447" y="164252"/>
                  <a:pt x="565150" y="158750"/>
                </a:cubicBezTo>
                <a:cubicBezTo>
                  <a:pt x="572458" y="153530"/>
                  <a:pt x="577301" y="145449"/>
                  <a:pt x="584200" y="139700"/>
                </a:cubicBezTo>
                <a:cubicBezTo>
                  <a:pt x="590063" y="134814"/>
                  <a:pt x="597387" y="131886"/>
                  <a:pt x="603250" y="127000"/>
                </a:cubicBezTo>
                <a:cubicBezTo>
                  <a:pt x="610149" y="121251"/>
                  <a:pt x="614450" y="112311"/>
                  <a:pt x="622300" y="107950"/>
                </a:cubicBezTo>
                <a:cubicBezTo>
                  <a:pt x="634002" y="101449"/>
                  <a:pt x="660400" y="95250"/>
                  <a:pt x="660400" y="95250"/>
                </a:cubicBezTo>
                <a:cubicBezTo>
                  <a:pt x="702677" y="52973"/>
                  <a:pt x="657146" y="92825"/>
                  <a:pt x="698500" y="69850"/>
                </a:cubicBezTo>
                <a:cubicBezTo>
                  <a:pt x="760357" y="35485"/>
                  <a:pt x="712361" y="50510"/>
                  <a:pt x="762000" y="38100"/>
                </a:cubicBezTo>
                <a:cubicBezTo>
                  <a:pt x="768350" y="31750"/>
                  <a:pt x="773578" y="24031"/>
                  <a:pt x="781050" y="19050"/>
                </a:cubicBezTo>
                <a:cubicBezTo>
                  <a:pt x="786619" y="15337"/>
                  <a:pt x="794113" y="15693"/>
                  <a:pt x="800100" y="12700"/>
                </a:cubicBezTo>
                <a:cubicBezTo>
                  <a:pt x="806926" y="9287"/>
                  <a:pt x="812800" y="4233"/>
                  <a:pt x="819150" y="0"/>
                </a:cubicBezTo>
                <a:cubicBezTo>
                  <a:pt x="876300" y="2117"/>
                  <a:pt x="933695" y="659"/>
                  <a:pt x="990600" y="6350"/>
                </a:cubicBezTo>
                <a:cubicBezTo>
                  <a:pt x="998194" y="7109"/>
                  <a:pt x="1004882" y="13091"/>
                  <a:pt x="1009650" y="19050"/>
                </a:cubicBezTo>
                <a:cubicBezTo>
                  <a:pt x="1013831" y="24277"/>
                  <a:pt x="1013007" y="32113"/>
                  <a:pt x="1016000" y="38100"/>
                </a:cubicBezTo>
                <a:cubicBezTo>
                  <a:pt x="1019413" y="44926"/>
                  <a:pt x="1024467" y="50800"/>
                  <a:pt x="1028700" y="57150"/>
                </a:cubicBezTo>
                <a:cubicBezTo>
                  <a:pt x="1030817" y="76200"/>
                  <a:pt x="1033390" y="95205"/>
                  <a:pt x="1035050" y="114300"/>
                </a:cubicBezTo>
                <a:cubicBezTo>
                  <a:pt x="1038176" y="150250"/>
                  <a:pt x="1025888" y="194038"/>
                  <a:pt x="1054100" y="222250"/>
                </a:cubicBezTo>
                <a:cubicBezTo>
                  <a:pt x="1059496" y="227646"/>
                  <a:pt x="1066800" y="230717"/>
                  <a:pt x="1073150" y="234950"/>
                </a:cubicBezTo>
                <a:cubicBezTo>
                  <a:pt x="1071033" y="294217"/>
                  <a:pt x="1070499" y="353561"/>
                  <a:pt x="1066800" y="412750"/>
                </a:cubicBezTo>
                <a:cubicBezTo>
                  <a:pt x="1065840" y="428110"/>
                  <a:pt x="1049962" y="465192"/>
                  <a:pt x="1047750" y="476250"/>
                </a:cubicBezTo>
                <a:cubicBezTo>
                  <a:pt x="1045991" y="485047"/>
                  <a:pt x="1041152" y="516067"/>
                  <a:pt x="1035050" y="527050"/>
                </a:cubicBezTo>
                <a:cubicBezTo>
                  <a:pt x="1027637" y="540393"/>
                  <a:pt x="1014477" y="550670"/>
                  <a:pt x="1009650" y="565150"/>
                </a:cubicBezTo>
                <a:cubicBezTo>
                  <a:pt x="1000460" y="592719"/>
                  <a:pt x="1008033" y="579467"/>
                  <a:pt x="984250" y="603250"/>
                </a:cubicBezTo>
                <a:cubicBezTo>
                  <a:pt x="970628" y="644115"/>
                  <a:pt x="988579" y="599730"/>
                  <a:pt x="958850" y="641350"/>
                </a:cubicBezTo>
                <a:cubicBezTo>
                  <a:pt x="953348" y="649053"/>
                  <a:pt x="951652" y="659047"/>
                  <a:pt x="946150" y="666750"/>
                </a:cubicBezTo>
                <a:cubicBezTo>
                  <a:pt x="940930" y="674058"/>
                  <a:pt x="932613" y="678711"/>
                  <a:pt x="927100" y="685800"/>
                </a:cubicBezTo>
                <a:cubicBezTo>
                  <a:pt x="921240" y="693334"/>
                  <a:pt x="902513" y="733891"/>
                  <a:pt x="882650" y="736600"/>
                </a:cubicBezTo>
                <a:cubicBezTo>
                  <a:pt x="842747" y="742041"/>
                  <a:pt x="802217" y="740833"/>
                  <a:pt x="762000" y="742950"/>
                </a:cubicBezTo>
                <a:cubicBezTo>
                  <a:pt x="697979" y="764290"/>
                  <a:pt x="797284" y="731730"/>
                  <a:pt x="717550" y="755650"/>
                </a:cubicBezTo>
                <a:cubicBezTo>
                  <a:pt x="704728" y="759497"/>
                  <a:pt x="692272" y="764503"/>
                  <a:pt x="679450" y="768350"/>
                </a:cubicBezTo>
                <a:cubicBezTo>
                  <a:pt x="671091" y="770858"/>
                  <a:pt x="662222" y="771636"/>
                  <a:pt x="654050" y="774700"/>
                </a:cubicBezTo>
                <a:cubicBezTo>
                  <a:pt x="645187" y="778024"/>
                  <a:pt x="637117" y="783167"/>
                  <a:pt x="628650" y="787400"/>
                </a:cubicBezTo>
                <a:cubicBezTo>
                  <a:pt x="620183" y="785283"/>
                  <a:pt x="610827" y="785380"/>
                  <a:pt x="603250" y="781050"/>
                </a:cubicBezTo>
                <a:cubicBezTo>
                  <a:pt x="592762" y="775057"/>
                  <a:pt x="579810" y="751299"/>
                  <a:pt x="565150" y="749300"/>
                </a:cubicBezTo>
                <a:cubicBezTo>
                  <a:pt x="525247" y="743859"/>
                  <a:pt x="484717" y="745067"/>
                  <a:pt x="444500" y="742950"/>
                </a:cubicBezTo>
                <a:cubicBezTo>
                  <a:pt x="409573" y="731308"/>
                  <a:pt x="440867" y="743595"/>
                  <a:pt x="406400" y="723900"/>
                </a:cubicBezTo>
                <a:cubicBezTo>
                  <a:pt x="398181" y="719204"/>
                  <a:pt x="389219" y="715896"/>
                  <a:pt x="381000" y="711200"/>
                </a:cubicBezTo>
                <a:cubicBezTo>
                  <a:pt x="374374" y="707414"/>
                  <a:pt x="368776" y="701913"/>
                  <a:pt x="361950" y="698500"/>
                </a:cubicBezTo>
                <a:cubicBezTo>
                  <a:pt x="355963" y="695507"/>
                  <a:pt x="349250" y="694267"/>
                  <a:pt x="342900" y="692150"/>
                </a:cubicBezTo>
                <a:cubicBezTo>
                  <a:pt x="324309" y="695248"/>
                  <a:pt x="299487" y="694029"/>
                  <a:pt x="285750" y="711200"/>
                </a:cubicBezTo>
                <a:cubicBezTo>
                  <a:pt x="281569" y="716427"/>
                  <a:pt x="282393" y="724263"/>
                  <a:pt x="279400" y="730250"/>
                </a:cubicBezTo>
                <a:cubicBezTo>
                  <a:pt x="275987" y="737076"/>
                  <a:pt x="270113" y="742474"/>
                  <a:pt x="266700" y="749300"/>
                </a:cubicBezTo>
                <a:cubicBezTo>
                  <a:pt x="263707" y="755287"/>
                  <a:pt x="262987" y="762198"/>
                  <a:pt x="260350" y="768350"/>
                </a:cubicBezTo>
                <a:cubicBezTo>
                  <a:pt x="249446" y="793793"/>
                  <a:pt x="247257" y="788973"/>
                  <a:pt x="241300" y="812800"/>
                </a:cubicBezTo>
                <a:cubicBezTo>
                  <a:pt x="240787" y="814853"/>
                  <a:pt x="236008" y="825500"/>
                  <a:pt x="228600" y="825500"/>
                </a:cubicBezTo>
                <a:close/>
              </a:path>
            </a:pathLst>
          </a:custGeom>
          <a:gradFill flip="none" rotWithShape="1">
            <a:gsLst>
              <a:gs pos="38000">
                <a:srgbClr val="C00000"/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chemeClr val="tx1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8" y="1108075"/>
            <a:ext cx="2210594" cy="2109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Pentagon 43"/>
          <p:cNvSpPr/>
          <p:nvPr/>
        </p:nvSpPr>
        <p:spPr>
          <a:xfrm flipH="1">
            <a:off x="660735" y="530121"/>
            <a:ext cx="8177671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নাইজার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হুমকি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2654300" y="2380955"/>
            <a:ext cx="1143000" cy="1079795"/>
          </a:xfrm>
          <a:custGeom>
            <a:avLst/>
            <a:gdLst>
              <a:gd name="connsiteX0" fmla="*/ 476250 w 1143000"/>
              <a:gd name="connsiteY0" fmla="*/ 1073445 h 1079795"/>
              <a:gd name="connsiteX1" fmla="*/ 406400 w 1143000"/>
              <a:gd name="connsiteY1" fmla="*/ 1067095 h 1079795"/>
              <a:gd name="connsiteX2" fmla="*/ 387350 w 1143000"/>
              <a:gd name="connsiteY2" fmla="*/ 1054395 h 1079795"/>
              <a:gd name="connsiteX3" fmla="*/ 368300 w 1143000"/>
              <a:gd name="connsiteY3" fmla="*/ 1067095 h 1079795"/>
              <a:gd name="connsiteX4" fmla="*/ 317500 w 1143000"/>
              <a:gd name="connsiteY4" fmla="*/ 1079795 h 1079795"/>
              <a:gd name="connsiteX5" fmla="*/ 266700 w 1143000"/>
              <a:gd name="connsiteY5" fmla="*/ 1073445 h 1079795"/>
              <a:gd name="connsiteX6" fmla="*/ 260350 w 1143000"/>
              <a:gd name="connsiteY6" fmla="*/ 1035345 h 1079795"/>
              <a:gd name="connsiteX7" fmla="*/ 254000 w 1143000"/>
              <a:gd name="connsiteY7" fmla="*/ 1016295 h 1079795"/>
              <a:gd name="connsiteX8" fmla="*/ 247650 w 1143000"/>
              <a:gd name="connsiteY8" fmla="*/ 990895 h 1079795"/>
              <a:gd name="connsiteX9" fmla="*/ 234950 w 1143000"/>
              <a:gd name="connsiteY9" fmla="*/ 971845 h 1079795"/>
              <a:gd name="connsiteX10" fmla="*/ 228600 w 1143000"/>
              <a:gd name="connsiteY10" fmla="*/ 952795 h 1079795"/>
              <a:gd name="connsiteX11" fmla="*/ 209550 w 1143000"/>
              <a:gd name="connsiteY11" fmla="*/ 933745 h 1079795"/>
              <a:gd name="connsiteX12" fmla="*/ 114300 w 1143000"/>
              <a:gd name="connsiteY12" fmla="*/ 952795 h 1079795"/>
              <a:gd name="connsiteX13" fmla="*/ 95250 w 1143000"/>
              <a:gd name="connsiteY13" fmla="*/ 959145 h 1079795"/>
              <a:gd name="connsiteX14" fmla="*/ 76200 w 1143000"/>
              <a:gd name="connsiteY14" fmla="*/ 952795 h 1079795"/>
              <a:gd name="connsiteX15" fmla="*/ 31750 w 1143000"/>
              <a:gd name="connsiteY15" fmla="*/ 946445 h 1079795"/>
              <a:gd name="connsiteX16" fmla="*/ 38100 w 1143000"/>
              <a:gd name="connsiteY16" fmla="*/ 927395 h 1079795"/>
              <a:gd name="connsiteX17" fmla="*/ 50800 w 1143000"/>
              <a:gd name="connsiteY17" fmla="*/ 876595 h 1079795"/>
              <a:gd name="connsiteX18" fmla="*/ 44450 w 1143000"/>
              <a:gd name="connsiteY18" fmla="*/ 851195 h 1079795"/>
              <a:gd name="connsiteX19" fmla="*/ 19050 w 1143000"/>
              <a:gd name="connsiteY19" fmla="*/ 844845 h 1079795"/>
              <a:gd name="connsiteX20" fmla="*/ 12700 w 1143000"/>
              <a:gd name="connsiteY20" fmla="*/ 774995 h 1079795"/>
              <a:gd name="connsiteX21" fmla="*/ 0 w 1143000"/>
              <a:gd name="connsiteY21" fmla="*/ 749595 h 1079795"/>
              <a:gd name="connsiteX22" fmla="*/ 31750 w 1143000"/>
              <a:gd name="connsiteY22" fmla="*/ 698795 h 1079795"/>
              <a:gd name="connsiteX23" fmla="*/ 57150 w 1143000"/>
              <a:gd name="connsiteY23" fmla="*/ 673395 h 1079795"/>
              <a:gd name="connsiteX24" fmla="*/ 76200 w 1143000"/>
              <a:gd name="connsiteY24" fmla="*/ 686095 h 1079795"/>
              <a:gd name="connsiteX25" fmla="*/ 101600 w 1143000"/>
              <a:gd name="connsiteY25" fmla="*/ 711495 h 1079795"/>
              <a:gd name="connsiteX26" fmla="*/ 139700 w 1143000"/>
              <a:gd name="connsiteY26" fmla="*/ 705145 h 1079795"/>
              <a:gd name="connsiteX27" fmla="*/ 184150 w 1143000"/>
              <a:gd name="connsiteY27" fmla="*/ 692445 h 1079795"/>
              <a:gd name="connsiteX28" fmla="*/ 209550 w 1143000"/>
              <a:gd name="connsiteY28" fmla="*/ 686095 h 1079795"/>
              <a:gd name="connsiteX29" fmla="*/ 260350 w 1143000"/>
              <a:gd name="connsiteY29" fmla="*/ 692445 h 1079795"/>
              <a:gd name="connsiteX30" fmla="*/ 298450 w 1143000"/>
              <a:gd name="connsiteY30" fmla="*/ 705145 h 1079795"/>
              <a:gd name="connsiteX31" fmla="*/ 323850 w 1143000"/>
              <a:gd name="connsiteY31" fmla="*/ 711495 h 1079795"/>
              <a:gd name="connsiteX32" fmla="*/ 457200 w 1143000"/>
              <a:gd name="connsiteY32" fmla="*/ 660695 h 1079795"/>
              <a:gd name="connsiteX33" fmla="*/ 438150 w 1143000"/>
              <a:gd name="connsiteY33" fmla="*/ 647995 h 1079795"/>
              <a:gd name="connsiteX34" fmla="*/ 431800 w 1143000"/>
              <a:gd name="connsiteY34" fmla="*/ 419395 h 1079795"/>
              <a:gd name="connsiteX35" fmla="*/ 425450 w 1143000"/>
              <a:gd name="connsiteY35" fmla="*/ 387645 h 1079795"/>
              <a:gd name="connsiteX36" fmla="*/ 419100 w 1143000"/>
              <a:gd name="connsiteY36" fmla="*/ 336845 h 1079795"/>
              <a:gd name="connsiteX37" fmla="*/ 393700 w 1143000"/>
              <a:gd name="connsiteY37" fmla="*/ 298745 h 1079795"/>
              <a:gd name="connsiteX38" fmla="*/ 393700 w 1143000"/>
              <a:gd name="connsiteY38" fmla="*/ 19345 h 1079795"/>
              <a:gd name="connsiteX39" fmla="*/ 450850 w 1143000"/>
              <a:gd name="connsiteY39" fmla="*/ 12995 h 1079795"/>
              <a:gd name="connsiteX40" fmla="*/ 488950 w 1143000"/>
              <a:gd name="connsiteY40" fmla="*/ 295 h 1079795"/>
              <a:gd name="connsiteX41" fmla="*/ 546100 w 1143000"/>
              <a:gd name="connsiteY41" fmla="*/ 12995 h 1079795"/>
              <a:gd name="connsiteX42" fmla="*/ 584200 w 1143000"/>
              <a:gd name="connsiteY42" fmla="*/ 38395 h 1079795"/>
              <a:gd name="connsiteX43" fmla="*/ 603250 w 1143000"/>
              <a:gd name="connsiteY43" fmla="*/ 57445 h 1079795"/>
              <a:gd name="connsiteX44" fmla="*/ 628650 w 1143000"/>
              <a:gd name="connsiteY44" fmla="*/ 70145 h 1079795"/>
              <a:gd name="connsiteX45" fmla="*/ 647700 w 1143000"/>
              <a:gd name="connsiteY45" fmla="*/ 82845 h 1079795"/>
              <a:gd name="connsiteX46" fmla="*/ 679450 w 1143000"/>
              <a:gd name="connsiteY46" fmla="*/ 108245 h 1079795"/>
              <a:gd name="connsiteX47" fmla="*/ 711200 w 1143000"/>
              <a:gd name="connsiteY47" fmla="*/ 146345 h 1079795"/>
              <a:gd name="connsiteX48" fmla="*/ 730250 w 1143000"/>
              <a:gd name="connsiteY48" fmla="*/ 152695 h 1079795"/>
              <a:gd name="connsiteX49" fmla="*/ 768350 w 1143000"/>
              <a:gd name="connsiteY49" fmla="*/ 184445 h 1079795"/>
              <a:gd name="connsiteX50" fmla="*/ 806450 w 1143000"/>
              <a:gd name="connsiteY50" fmla="*/ 209845 h 1079795"/>
              <a:gd name="connsiteX51" fmla="*/ 825500 w 1143000"/>
              <a:gd name="connsiteY51" fmla="*/ 222545 h 1079795"/>
              <a:gd name="connsiteX52" fmla="*/ 869950 w 1143000"/>
              <a:gd name="connsiteY52" fmla="*/ 266995 h 1079795"/>
              <a:gd name="connsiteX53" fmla="*/ 895350 w 1143000"/>
              <a:gd name="connsiteY53" fmla="*/ 292395 h 1079795"/>
              <a:gd name="connsiteX54" fmla="*/ 933450 w 1143000"/>
              <a:gd name="connsiteY54" fmla="*/ 317795 h 1079795"/>
              <a:gd name="connsiteX55" fmla="*/ 939800 w 1143000"/>
              <a:gd name="connsiteY55" fmla="*/ 336845 h 1079795"/>
              <a:gd name="connsiteX56" fmla="*/ 971550 w 1143000"/>
              <a:gd name="connsiteY56" fmla="*/ 343195 h 1079795"/>
              <a:gd name="connsiteX57" fmla="*/ 990600 w 1143000"/>
              <a:gd name="connsiteY57" fmla="*/ 355895 h 1079795"/>
              <a:gd name="connsiteX58" fmla="*/ 1028700 w 1143000"/>
              <a:gd name="connsiteY58" fmla="*/ 362245 h 1079795"/>
              <a:gd name="connsiteX59" fmla="*/ 1047750 w 1143000"/>
              <a:gd name="connsiteY59" fmla="*/ 374945 h 1079795"/>
              <a:gd name="connsiteX60" fmla="*/ 1066800 w 1143000"/>
              <a:gd name="connsiteY60" fmla="*/ 413045 h 1079795"/>
              <a:gd name="connsiteX61" fmla="*/ 1073150 w 1143000"/>
              <a:gd name="connsiteY61" fmla="*/ 444795 h 1079795"/>
              <a:gd name="connsiteX62" fmla="*/ 1117600 w 1143000"/>
              <a:gd name="connsiteY62" fmla="*/ 451145 h 1079795"/>
              <a:gd name="connsiteX63" fmla="*/ 1130300 w 1143000"/>
              <a:gd name="connsiteY63" fmla="*/ 489245 h 1079795"/>
              <a:gd name="connsiteX64" fmla="*/ 1143000 w 1143000"/>
              <a:gd name="connsiteY64" fmla="*/ 533695 h 1079795"/>
              <a:gd name="connsiteX65" fmla="*/ 1136650 w 1143000"/>
              <a:gd name="connsiteY65" fmla="*/ 597195 h 1079795"/>
              <a:gd name="connsiteX66" fmla="*/ 1117600 w 1143000"/>
              <a:gd name="connsiteY66" fmla="*/ 654345 h 1079795"/>
              <a:gd name="connsiteX67" fmla="*/ 1111250 w 1143000"/>
              <a:gd name="connsiteY67" fmla="*/ 679745 h 1079795"/>
              <a:gd name="connsiteX68" fmla="*/ 1073150 w 1143000"/>
              <a:gd name="connsiteY68" fmla="*/ 705145 h 1079795"/>
              <a:gd name="connsiteX69" fmla="*/ 971550 w 1143000"/>
              <a:gd name="connsiteY69" fmla="*/ 711495 h 1079795"/>
              <a:gd name="connsiteX70" fmla="*/ 927100 w 1143000"/>
              <a:gd name="connsiteY70" fmla="*/ 724195 h 1079795"/>
              <a:gd name="connsiteX71" fmla="*/ 901700 w 1143000"/>
              <a:gd name="connsiteY71" fmla="*/ 730545 h 1079795"/>
              <a:gd name="connsiteX72" fmla="*/ 819150 w 1143000"/>
              <a:gd name="connsiteY72" fmla="*/ 736895 h 1079795"/>
              <a:gd name="connsiteX73" fmla="*/ 768350 w 1143000"/>
              <a:gd name="connsiteY73" fmla="*/ 743245 h 1079795"/>
              <a:gd name="connsiteX74" fmla="*/ 736600 w 1143000"/>
              <a:gd name="connsiteY74" fmla="*/ 768645 h 1079795"/>
              <a:gd name="connsiteX75" fmla="*/ 711200 w 1143000"/>
              <a:gd name="connsiteY75" fmla="*/ 787695 h 1079795"/>
              <a:gd name="connsiteX76" fmla="*/ 698500 w 1143000"/>
              <a:gd name="connsiteY76" fmla="*/ 806745 h 1079795"/>
              <a:gd name="connsiteX77" fmla="*/ 660400 w 1143000"/>
              <a:gd name="connsiteY77" fmla="*/ 819445 h 1079795"/>
              <a:gd name="connsiteX78" fmla="*/ 641350 w 1143000"/>
              <a:gd name="connsiteY78" fmla="*/ 838495 h 1079795"/>
              <a:gd name="connsiteX79" fmla="*/ 609600 w 1143000"/>
              <a:gd name="connsiteY79" fmla="*/ 844845 h 1079795"/>
              <a:gd name="connsiteX80" fmla="*/ 590550 w 1143000"/>
              <a:gd name="connsiteY80" fmla="*/ 851195 h 1079795"/>
              <a:gd name="connsiteX81" fmla="*/ 571500 w 1143000"/>
              <a:gd name="connsiteY81" fmla="*/ 870245 h 1079795"/>
              <a:gd name="connsiteX82" fmla="*/ 552450 w 1143000"/>
              <a:gd name="connsiteY82" fmla="*/ 876595 h 1079795"/>
              <a:gd name="connsiteX83" fmla="*/ 533400 w 1143000"/>
              <a:gd name="connsiteY83" fmla="*/ 889295 h 1079795"/>
              <a:gd name="connsiteX84" fmla="*/ 527050 w 1143000"/>
              <a:gd name="connsiteY84" fmla="*/ 908345 h 1079795"/>
              <a:gd name="connsiteX85" fmla="*/ 508000 w 1143000"/>
              <a:gd name="connsiteY85" fmla="*/ 921045 h 1079795"/>
              <a:gd name="connsiteX86" fmla="*/ 495300 w 1143000"/>
              <a:gd name="connsiteY86" fmla="*/ 971845 h 1079795"/>
              <a:gd name="connsiteX87" fmla="*/ 488950 w 1143000"/>
              <a:gd name="connsiteY87" fmla="*/ 1003595 h 1079795"/>
              <a:gd name="connsiteX88" fmla="*/ 476250 w 1143000"/>
              <a:gd name="connsiteY88" fmla="*/ 1073445 h 107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143000" h="1079795">
                <a:moveTo>
                  <a:pt x="476250" y="1073445"/>
                </a:moveTo>
                <a:cubicBezTo>
                  <a:pt x="462492" y="1084028"/>
                  <a:pt x="429260" y="1071994"/>
                  <a:pt x="406400" y="1067095"/>
                </a:cubicBezTo>
                <a:cubicBezTo>
                  <a:pt x="398938" y="1065496"/>
                  <a:pt x="394982" y="1054395"/>
                  <a:pt x="387350" y="1054395"/>
                </a:cubicBezTo>
                <a:cubicBezTo>
                  <a:pt x="379718" y="1054395"/>
                  <a:pt x="375472" y="1064487"/>
                  <a:pt x="368300" y="1067095"/>
                </a:cubicBezTo>
                <a:cubicBezTo>
                  <a:pt x="351896" y="1073060"/>
                  <a:pt x="317500" y="1079795"/>
                  <a:pt x="317500" y="1079795"/>
                </a:cubicBezTo>
                <a:cubicBezTo>
                  <a:pt x="300567" y="1077678"/>
                  <a:pt x="280170" y="1083922"/>
                  <a:pt x="266700" y="1073445"/>
                </a:cubicBezTo>
                <a:cubicBezTo>
                  <a:pt x="256537" y="1065540"/>
                  <a:pt x="263143" y="1047914"/>
                  <a:pt x="260350" y="1035345"/>
                </a:cubicBezTo>
                <a:cubicBezTo>
                  <a:pt x="258898" y="1028811"/>
                  <a:pt x="255839" y="1022731"/>
                  <a:pt x="254000" y="1016295"/>
                </a:cubicBezTo>
                <a:cubicBezTo>
                  <a:pt x="251602" y="1007904"/>
                  <a:pt x="251088" y="998917"/>
                  <a:pt x="247650" y="990895"/>
                </a:cubicBezTo>
                <a:cubicBezTo>
                  <a:pt x="244644" y="983880"/>
                  <a:pt x="238363" y="978671"/>
                  <a:pt x="234950" y="971845"/>
                </a:cubicBezTo>
                <a:cubicBezTo>
                  <a:pt x="231957" y="965858"/>
                  <a:pt x="232313" y="958364"/>
                  <a:pt x="228600" y="952795"/>
                </a:cubicBezTo>
                <a:cubicBezTo>
                  <a:pt x="223619" y="945323"/>
                  <a:pt x="215900" y="940095"/>
                  <a:pt x="209550" y="933745"/>
                </a:cubicBezTo>
                <a:cubicBezTo>
                  <a:pt x="177631" y="939065"/>
                  <a:pt x="145483" y="943886"/>
                  <a:pt x="114300" y="952795"/>
                </a:cubicBezTo>
                <a:cubicBezTo>
                  <a:pt x="107864" y="954634"/>
                  <a:pt x="101600" y="957028"/>
                  <a:pt x="95250" y="959145"/>
                </a:cubicBezTo>
                <a:cubicBezTo>
                  <a:pt x="88900" y="957028"/>
                  <a:pt x="82764" y="954108"/>
                  <a:pt x="76200" y="952795"/>
                </a:cubicBezTo>
                <a:cubicBezTo>
                  <a:pt x="61524" y="949860"/>
                  <a:pt x="44203" y="954747"/>
                  <a:pt x="31750" y="946445"/>
                </a:cubicBezTo>
                <a:cubicBezTo>
                  <a:pt x="26181" y="942732"/>
                  <a:pt x="36339" y="933853"/>
                  <a:pt x="38100" y="927395"/>
                </a:cubicBezTo>
                <a:cubicBezTo>
                  <a:pt x="42693" y="910556"/>
                  <a:pt x="50800" y="876595"/>
                  <a:pt x="50800" y="876595"/>
                </a:cubicBezTo>
                <a:cubicBezTo>
                  <a:pt x="48683" y="868128"/>
                  <a:pt x="50621" y="857366"/>
                  <a:pt x="44450" y="851195"/>
                </a:cubicBezTo>
                <a:cubicBezTo>
                  <a:pt x="38279" y="845024"/>
                  <a:pt x="22407" y="852901"/>
                  <a:pt x="19050" y="844845"/>
                </a:cubicBezTo>
                <a:cubicBezTo>
                  <a:pt x="10058" y="823264"/>
                  <a:pt x="17285" y="797920"/>
                  <a:pt x="12700" y="774995"/>
                </a:cubicBezTo>
                <a:cubicBezTo>
                  <a:pt x="10844" y="765713"/>
                  <a:pt x="4233" y="758062"/>
                  <a:pt x="0" y="749595"/>
                </a:cubicBezTo>
                <a:cubicBezTo>
                  <a:pt x="12927" y="672031"/>
                  <a:pt x="-8858" y="739403"/>
                  <a:pt x="31750" y="698795"/>
                </a:cubicBezTo>
                <a:cubicBezTo>
                  <a:pt x="65617" y="664928"/>
                  <a:pt x="6350" y="690328"/>
                  <a:pt x="57150" y="673395"/>
                </a:cubicBezTo>
                <a:cubicBezTo>
                  <a:pt x="63500" y="677628"/>
                  <a:pt x="71432" y="680136"/>
                  <a:pt x="76200" y="686095"/>
                </a:cubicBezTo>
                <a:cubicBezTo>
                  <a:pt x="100830" y="716883"/>
                  <a:pt x="60036" y="697640"/>
                  <a:pt x="101600" y="711495"/>
                </a:cubicBezTo>
                <a:cubicBezTo>
                  <a:pt x="114300" y="709378"/>
                  <a:pt x="127075" y="707670"/>
                  <a:pt x="139700" y="705145"/>
                </a:cubicBezTo>
                <a:cubicBezTo>
                  <a:pt x="172785" y="698528"/>
                  <a:pt x="155907" y="700515"/>
                  <a:pt x="184150" y="692445"/>
                </a:cubicBezTo>
                <a:cubicBezTo>
                  <a:pt x="192541" y="690047"/>
                  <a:pt x="201083" y="688212"/>
                  <a:pt x="209550" y="686095"/>
                </a:cubicBezTo>
                <a:cubicBezTo>
                  <a:pt x="226483" y="688212"/>
                  <a:pt x="243664" y="688869"/>
                  <a:pt x="260350" y="692445"/>
                </a:cubicBezTo>
                <a:cubicBezTo>
                  <a:pt x="273440" y="695250"/>
                  <a:pt x="285463" y="701898"/>
                  <a:pt x="298450" y="705145"/>
                </a:cubicBezTo>
                <a:lnTo>
                  <a:pt x="323850" y="711495"/>
                </a:lnTo>
                <a:cubicBezTo>
                  <a:pt x="395091" y="708257"/>
                  <a:pt x="496924" y="750074"/>
                  <a:pt x="457200" y="660695"/>
                </a:cubicBezTo>
                <a:cubicBezTo>
                  <a:pt x="454100" y="653721"/>
                  <a:pt x="444500" y="652228"/>
                  <a:pt x="438150" y="647995"/>
                </a:cubicBezTo>
                <a:cubicBezTo>
                  <a:pt x="436033" y="571795"/>
                  <a:pt x="435514" y="495534"/>
                  <a:pt x="431800" y="419395"/>
                </a:cubicBezTo>
                <a:cubicBezTo>
                  <a:pt x="431274" y="408615"/>
                  <a:pt x="427091" y="398312"/>
                  <a:pt x="425450" y="387645"/>
                </a:cubicBezTo>
                <a:cubicBezTo>
                  <a:pt x="422855" y="370778"/>
                  <a:pt x="424840" y="352916"/>
                  <a:pt x="419100" y="336845"/>
                </a:cubicBezTo>
                <a:cubicBezTo>
                  <a:pt x="413966" y="322471"/>
                  <a:pt x="393700" y="298745"/>
                  <a:pt x="393700" y="298745"/>
                </a:cubicBezTo>
                <a:cubicBezTo>
                  <a:pt x="374524" y="202863"/>
                  <a:pt x="361303" y="148933"/>
                  <a:pt x="393700" y="19345"/>
                </a:cubicBezTo>
                <a:cubicBezTo>
                  <a:pt x="398349" y="750"/>
                  <a:pt x="431800" y="15112"/>
                  <a:pt x="450850" y="12995"/>
                </a:cubicBezTo>
                <a:cubicBezTo>
                  <a:pt x="463550" y="8762"/>
                  <a:pt x="475745" y="-1906"/>
                  <a:pt x="488950" y="295"/>
                </a:cubicBezTo>
                <a:cubicBezTo>
                  <a:pt x="499288" y="2018"/>
                  <a:pt x="532701" y="5551"/>
                  <a:pt x="546100" y="12995"/>
                </a:cubicBezTo>
                <a:cubicBezTo>
                  <a:pt x="559443" y="20408"/>
                  <a:pt x="573407" y="27602"/>
                  <a:pt x="584200" y="38395"/>
                </a:cubicBezTo>
                <a:cubicBezTo>
                  <a:pt x="590550" y="44745"/>
                  <a:pt x="595942" y="52225"/>
                  <a:pt x="603250" y="57445"/>
                </a:cubicBezTo>
                <a:cubicBezTo>
                  <a:pt x="610953" y="62947"/>
                  <a:pt x="620431" y="65449"/>
                  <a:pt x="628650" y="70145"/>
                </a:cubicBezTo>
                <a:cubicBezTo>
                  <a:pt x="635276" y="73931"/>
                  <a:pt x="641350" y="78612"/>
                  <a:pt x="647700" y="82845"/>
                </a:cubicBezTo>
                <a:cubicBezTo>
                  <a:pt x="676103" y="125450"/>
                  <a:pt x="642644" y="83708"/>
                  <a:pt x="679450" y="108245"/>
                </a:cubicBezTo>
                <a:cubicBezTo>
                  <a:pt x="752010" y="156618"/>
                  <a:pt x="652630" y="99489"/>
                  <a:pt x="711200" y="146345"/>
                </a:cubicBezTo>
                <a:cubicBezTo>
                  <a:pt x="716427" y="150526"/>
                  <a:pt x="724263" y="149702"/>
                  <a:pt x="730250" y="152695"/>
                </a:cubicBezTo>
                <a:cubicBezTo>
                  <a:pt x="757479" y="166310"/>
                  <a:pt x="743071" y="164784"/>
                  <a:pt x="768350" y="184445"/>
                </a:cubicBezTo>
                <a:cubicBezTo>
                  <a:pt x="780398" y="193816"/>
                  <a:pt x="793750" y="201378"/>
                  <a:pt x="806450" y="209845"/>
                </a:cubicBezTo>
                <a:lnTo>
                  <a:pt x="825500" y="222545"/>
                </a:lnTo>
                <a:cubicBezTo>
                  <a:pt x="854613" y="266214"/>
                  <a:pt x="836420" y="255818"/>
                  <a:pt x="869950" y="266995"/>
                </a:cubicBezTo>
                <a:cubicBezTo>
                  <a:pt x="880726" y="299322"/>
                  <a:pt x="867641" y="277001"/>
                  <a:pt x="895350" y="292395"/>
                </a:cubicBezTo>
                <a:cubicBezTo>
                  <a:pt x="908693" y="299808"/>
                  <a:pt x="933450" y="317795"/>
                  <a:pt x="933450" y="317795"/>
                </a:cubicBezTo>
                <a:cubicBezTo>
                  <a:pt x="935567" y="324145"/>
                  <a:pt x="934231" y="333132"/>
                  <a:pt x="939800" y="336845"/>
                </a:cubicBezTo>
                <a:cubicBezTo>
                  <a:pt x="948780" y="342832"/>
                  <a:pt x="961444" y="339405"/>
                  <a:pt x="971550" y="343195"/>
                </a:cubicBezTo>
                <a:cubicBezTo>
                  <a:pt x="978696" y="345875"/>
                  <a:pt x="983360" y="353482"/>
                  <a:pt x="990600" y="355895"/>
                </a:cubicBezTo>
                <a:cubicBezTo>
                  <a:pt x="1002814" y="359966"/>
                  <a:pt x="1016000" y="360128"/>
                  <a:pt x="1028700" y="362245"/>
                </a:cubicBezTo>
                <a:cubicBezTo>
                  <a:pt x="1035050" y="366478"/>
                  <a:pt x="1042354" y="369549"/>
                  <a:pt x="1047750" y="374945"/>
                </a:cubicBezTo>
                <a:cubicBezTo>
                  <a:pt x="1058097" y="385292"/>
                  <a:pt x="1063357" y="399273"/>
                  <a:pt x="1066800" y="413045"/>
                </a:cubicBezTo>
                <a:cubicBezTo>
                  <a:pt x="1069418" y="423516"/>
                  <a:pt x="1064516" y="438319"/>
                  <a:pt x="1073150" y="444795"/>
                </a:cubicBezTo>
                <a:cubicBezTo>
                  <a:pt x="1085124" y="453775"/>
                  <a:pt x="1102783" y="449028"/>
                  <a:pt x="1117600" y="451145"/>
                </a:cubicBezTo>
                <a:cubicBezTo>
                  <a:pt x="1121833" y="463845"/>
                  <a:pt x="1127053" y="476258"/>
                  <a:pt x="1130300" y="489245"/>
                </a:cubicBezTo>
                <a:cubicBezTo>
                  <a:pt x="1138273" y="521139"/>
                  <a:pt x="1133890" y="506366"/>
                  <a:pt x="1143000" y="533695"/>
                </a:cubicBezTo>
                <a:cubicBezTo>
                  <a:pt x="1140883" y="554862"/>
                  <a:pt x="1140570" y="576287"/>
                  <a:pt x="1136650" y="597195"/>
                </a:cubicBezTo>
                <a:cubicBezTo>
                  <a:pt x="1131887" y="622595"/>
                  <a:pt x="1123156" y="632120"/>
                  <a:pt x="1117600" y="654345"/>
                </a:cubicBezTo>
                <a:cubicBezTo>
                  <a:pt x="1115483" y="662812"/>
                  <a:pt x="1116997" y="673177"/>
                  <a:pt x="1111250" y="679745"/>
                </a:cubicBezTo>
                <a:cubicBezTo>
                  <a:pt x="1101199" y="691232"/>
                  <a:pt x="1088384" y="704193"/>
                  <a:pt x="1073150" y="705145"/>
                </a:cubicBezTo>
                <a:lnTo>
                  <a:pt x="971550" y="711495"/>
                </a:lnTo>
                <a:cubicBezTo>
                  <a:pt x="892145" y="731346"/>
                  <a:pt x="990869" y="705975"/>
                  <a:pt x="927100" y="724195"/>
                </a:cubicBezTo>
                <a:cubicBezTo>
                  <a:pt x="918709" y="726593"/>
                  <a:pt x="910167" y="728428"/>
                  <a:pt x="901700" y="730545"/>
                </a:cubicBezTo>
                <a:cubicBezTo>
                  <a:pt x="861125" y="757595"/>
                  <a:pt x="900908" y="736895"/>
                  <a:pt x="819150" y="736895"/>
                </a:cubicBezTo>
                <a:cubicBezTo>
                  <a:pt x="802085" y="736895"/>
                  <a:pt x="785283" y="741128"/>
                  <a:pt x="768350" y="743245"/>
                </a:cubicBezTo>
                <a:cubicBezTo>
                  <a:pt x="731264" y="755607"/>
                  <a:pt x="765323" y="739922"/>
                  <a:pt x="736600" y="768645"/>
                </a:cubicBezTo>
                <a:cubicBezTo>
                  <a:pt x="729116" y="776129"/>
                  <a:pt x="718684" y="780211"/>
                  <a:pt x="711200" y="787695"/>
                </a:cubicBezTo>
                <a:cubicBezTo>
                  <a:pt x="705804" y="793091"/>
                  <a:pt x="704972" y="802700"/>
                  <a:pt x="698500" y="806745"/>
                </a:cubicBezTo>
                <a:cubicBezTo>
                  <a:pt x="687148" y="813840"/>
                  <a:pt x="660400" y="819445"/>
                  <a:pt x="660400" y="819445"/>
                </a:cubicBezTo>
                <a:cubicBezTo>
                  <a:pt x="654050" y="825795"/>
                  <a:pt x="649382" y="834479"/>
                  <a:pt x="641350" y="838495"/>
                </a:cubicBezTo>
                <a:cubicBezTo>
                  <a:pt x="631697" y="843322"/>
                  <a:pt x="620071" y="842227"/>
                  <a:pt x="609600" y="844845"/>
                </a:cubicBezTo>
                <a:cubicBezTo>
                  <a:pt x="603106" y="846468"/>
                  <a:pt x="596900" y="849078"/>
                  <a:pt x="590550" y="851195"/>
                </a:cubicBezTo>
                <a:cubicBezTo>
                  <a:pt x="584200" y="857545"/>
                  <a:pt x="578972" y="865264"/>
                  <a:pt x="571500" y="870245"/>
                </a:cubicBezTo>
                <a:cubicBezTo>
                  <a:pt x="565931" y="873958"/>
                  <a:pt x="558437" y="873602"/>
                  <a:pt x="552450" y="876595"/>
                </a:cubicBezTo>
                <a:cubicBezTo>
                  <a:pt x="545624" y="880008"/>
                  <a:pt x="539750" y="885062"/>
                  <a:pt x="533400" y="889295"/>
                </a:cubicBezTo>
                <a:cubicBezTo>
                  <a:pt x="531283" y="895645"/>
                  <a:pt x="531231" y="903118"/>
                  <a:pt x="527050" y="908345"/>
                </a:cubicBezTo>
                <a:cubicBezTo>
                  <a:pt x="522282" y="914304"/>
                  <a:pt x="511413" y="914219"/>
                  <a:pt x="508000" y="921045"/>
                </a:cubicBezTo>
                <a:cubicBezTo>
                  <a:pt x="500194" y="936657"/>
                  <a:pt x="498723" y="954729"/>
                  <a:pt x="495300" y="971845"/>
                </a:cubicBezTo>
                <a:cubicBezTo>
                  <a:pt x="493183" y="982428"/>
                  <a:pt x="490881" y="992976"/>
                  <a:pt x="488950" y="1003595"/>
                </a:cubicBezTo>
                <a:cubicBezTo>
                  <a:pt x="480804" y="1048400"/>
                  <a:pt x="490008" y="1062862"/>
                  <a:pt x="476250" y="1073445"/>
                </a:cubicBezTo>
                <a:close/>
              </a:path>
            </a:pathLst>
          </a:custGeom>
          <a:gradFill flip="none" rotWithShape="1">
            <a:gsLst>
              <a:gs pos="62000">
                <a:srgbClr val="678214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27" y="4793415"/>
            <a:ext cx="2869316" cy="198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Pentagon 61"/>
          <p:cNvSpPr/>
          <p:nvPr/>
        </p:nvSpPr>
        <p:spPr>
          <a:xfrm flipH="1">
            <a:off x="884701" y="106386"/>
            <a:ext cx="8177671" cy="11197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4406900" y="2514600"/>
            <a:ext cx="777794" cy="1144114"/>
          </a:xfrm>
          <a:custGeom>
            <a:avLst/>
            <a:gdLst>
              <a:gd name="connsiteX0" fmla="*/ 152400 w 777794"/>
              <a:gd name="connsiteY0" fmla="*/ 1143000 h 1144114"/>
              <a:gd name="connsiteX1" fmla="*/ 139700 w 777794"/>
              <a:gd name="connsiteY1" fmla="*/ 1111250 h 1144114"/>
              <a:gd name="connsiteX2" fmla="*/ 133350 w 777794"/>
              <a:gd name="connsiteY2" fmla="*/ 1092200 h 1144114"/>
              <a:gd name="connsiteX3" fmla="*/ 114300 w 777794"/>
              <a:gd name="connsiteY3" fmla="*/ 1066800 h 1144114"/>
              <a:gd name="connsiteX4" fmla="*/ 101600 w 777794"/>
              <a:gd name="connsiteY4" fmla="*/ 1047750 h 1144114"/>
              <a:gd name="connsiteX5" fmla="*/ 82550 w 777794"/>
              <a:gd name="connsiteY5" fmla="*/ 1041400 h 1144114"/>
              <a:gd name="connsiteX6" fmla="*/ 63500 w 777794"/>
              <a:gd name="connsiteY6" fmla="*/ 1028700 h 1144114"/>
              <a:gd name="connsiteX7" fmla="*/ 69850 w 777794"/>
              <a:gd name="connsiteY7" fmla="*/ 958850 h 1144114"/>
              <a:gd name="connsiteX8" fmla="*/ 146050 w 777794"/>
              <a:gd name="connsiteY8" fmla="*/ 952500 h 1144114"/>
              <a:gd name="connsiteX9" fmla="*/ 120650 w 777794"/>
              <a:gd name="connsiteY9" fmla="*/ 908050 h 1144114"/>
              <a:gd name="connsiteX10" fmla="*/ 107950 w 777794"/>
              <a:gd name="connsiteY10" fmla="*/ 844550 h 1144114"/>
              <a:gd name="connsiteX11" fmla="*/ 82550 w 777794"/>
              <a:gd name="connsiteY11" fmla="*/ 768350 h 1144114"/>
              <a:gd name="connsiteX12" fmla="*/ 76200 w 777794"/>
              <a:gd name="connsiteY12" fmla="*/ 749300 h 1144114"/>
              <a:gd name="connsiteX13" fmla="*/ 57150 w 777794"/>
              <a:gd name="connsiteY13" fmla="*/ 711200 h 1144114"/>
              <a:gd name="connsiteX14" fmla="*/ 0 w 777794"/>
              <a:gd name="connsiteY14" fmla="*/ 698500 h 1144114"/>
              <a:gd name="connsiteX15" fmla="*/ 12700 w 777794"/>
              <a:gd name="connsiteY15" fmla="*/ 647700 h 1144114"/>
              <a:gd name="connsiteX16" fmla="*/ 19050 w 777794"/>
              <a:gd name="connsiteY16" fmla="*/ 622300 h 1144114"/>
              <a:gd name="connsiteX17" fmla="*/ 63500 w 777794"/>
              <a:gd name="connsiteY17" fmla="*/ 565150 h 1144114"/>
              <a:gd name="connsiteX18" fmla="*/ 101600 w 777794"/>
              <a:gd name="connsiteY18" fmla="*/ 539750 h 1144114"/>
              <a:gd name="connsiteX19" fmla="*/ 139700 w 777794"/>
              <a:gd name="connsiteY19" fmla="*/ 508000 h 1144114"/>
              <a:gd name="connsiteX20" fmla="*/ 165100 w 777794"/>
              <a:gd name="connsiteY20" fmla="*/ 450850 h 1144114"/>
              <a:gd name="connsiteX21" fmla="*/ 171450 w 777794"/>
              <a:gd name="connsiteY21" fmla="*/ 431800 h 1144114"/>
              <a:gd name="connsiteX22" fmla="*/ 177800 w 777794"/>
              <a:gd name="connsiteY22" fmla="*/ 247650 h 1144114"/>
              <a:gd name="connsiteX23" fmla="*/ 184150 w 777794"/>
              <a:gd name="connsiteY23" fmla="*/ 228600 h 1144114"/>
              <a:gd name="connsiteX24" fmla="*/ 165100 w 777794"/>
              <a:gd name="connsiteY24" fmla="*/ 190500 h 1144114"/>
              <a:gd name="connsiteX25" fmla="*/ 146050 w 777794"/>
              <a:gd name="connsiteY25" fmla="*/ 152400 h 1144114"/>
              <a:gd name="connsiteX26" fmla="*/ 146050 w 777794"/>
              <a:gd name="connsiteY26" fmla="*/ 19050 h 1144114"/>
              <a:gd name="connsiteX27" fmla="*/ 165100 w 777794"/>
              <a:gd name="connsiteY27" fmla="*/ 12700 h 1144114"/>
              <a:gd name="connsiteX28" fmla="*/ 184150 w 777794"/>
              <a:gd name="connsiteY28" fmla="*/ 0 h 1144114"/>
              <a:gd name="connsiteX29" fmla="*/ 241300 w 777794"/>
              <a:gd name="connsiteY29" fmla="*/ 12700 h 1144114"/>
              <a:gd name="connsiteX30" fmla="*/ 260350 w 777794"/>
              <a:gd name="connsiteY30" fmla="*/ 25400 h 1144114"/>
              <a:gd name="connsiteX31" fmla="*/ 279400 w 777794"/>
              <a:gd name="connsiteY31" fmla="*/ 44450 h 1144114"/>
              <a:gd name="connsiteX32" fmla="*/ 304800 w 777794"/>
              <a:gd name="connsiteY32" fmla="*/ 50800 h 1144114"/>
              <a:gd name="connsiteX33" fmla="*/ 368300 w 777794"/>
              <a:gd name="connsiteY33" fmla="*/ 69850 h 1144114"/>
              <a:gd name="connsiteX34" fmla="*/ 425450 w 777794"/>
              <a:gd name="connsiteY34" fmla="*/ 107950 h 1144114"/>
              <a:gd name="connsiteX35" fmla="*/ 444500 w 777794"/>
              <a:gd name="connsiteY35" fmla="*/ 120650 h 1144114"/>
              <a:gd name="connsiteX36" fmla="*/ 463550 w 777794"/>
              <a:gd name="connsiteY36" fmla="*/ 139700 h 1144114"/>
              <a:gd name="connsiteX37" fmla="*/ 520700 w 777794"/>
              <a:gd name="connsiteY37" fmla="*/ 158750 h 1144114"/>
              <a:gd name="connsiteX38" fmla="*/ 539750 w 777794"/>
              <a:gd name="connsiteY38" fmla="*/ 165100 h 1144114"/>
              <a:gd name="connsiteX39" fmla="*/ 565150 w 777794"/>
              <a:gd name="connsiteY39" fmla="*/ 177800 h 1144114"/>
              <a:gd name="connsiteX40" fmla="*/ 584200 w 777794"/>
              <a:gd name="connsiteY40" fmla="*/ 190500 h 1144114"/>
              <a:gd name="connsiteX41" fmla="*/ 635000 w 777794"/>
              <a:gd name="connsiteY41" fmla="*/ 203200 h 1144114"/>
              <a:gd name="connsiteX42" fmla="*/ 654050 w 777794"/>
              <a:gd name="connsiteY42" fmla="*/ 215900 h 1144114"/>
              <a:gd name="connsiteX43" fmla="*/ 673100 w 777794"/>
              <a:gd name="connsiteY43" fmla="*/ 222250 h 1144114"/>
              <a:gd name="connsiteX44" fmla="*/ 711200 w 777794"/>
              <a:gd name="connsiteY44" fmla="*/ 247650 h 1144114"/>
              <a:gd name="connsiteX45" fmla="*/ 749300 w 777794"/>
              <a:gd name="connsiteY45" fmla="*/ 266700 h 1144114"/>
              <a:gd name="connsiteX46" fmla="*/ 749300 w 777794"/>
              <a:gd name="connsiteY46" fmla="*/ 558800 h 1144114"/>
              <a:gd name="connsiteX47" fmla="*/ 704850 w 777794"/>
              <a:gd name="connsiteY47" fmla="*/ 565150 h 1144114"/>
              <a:gd name="connsiteX48" fmla="*/ 685800 w 777794"/>
              <a:gd name="connsiteY48" fmla="*/ 571500 h 1144114"/>
              <a:gd name="connsiteX49" fmla="*/ 679450 w 777794"/>
              <a:gd name="connsiteY49" fmla="*/ 590550 h 1144114"/>
              <a:gd name="connsiteX50" fmla="*/ 654050 w 777794"/>
              <a:gd name="connsiteY50" fmla="*/ 628650 h 1144114"/>
              <a:gd name="connsiteX51" fmla="*/ 647700 w 777794"/>
              <a:gd name="connsiteY51" fmla="*/ 647700 h 1144114"/>
              <a:gd name="connsiteX52" fmla="*/ 628650 w 777794"/>
              <a:gd name="connsiteY52" fmla="*/ 660400 h 1144114"/>
              <a:gd name="connsiteX53" fmla="*/ 622300 w 777794"/>
              <a:gd name="connsiteY53" fmla="*/ 685800 h 1144114"/>
              <a:gd name="connsiteX54" fmla="*/ 615950 w 777794"/>
              <a:gd name="connsiteY54" fmla="*/ 704850 h 1144114"/>
              <a:gd name="connsiteX55" fmla="*/ 622300 w 777794"/>
              <a:gd name="connsiteY55" fmla="*/ 768350 h 1144114"/>
              <a:gd name="connsiteX56" fmla="*/ 641350 w 777794"/>
              <a:gd name="connsiteY56" fmla="*/ 787400 h 1144114"/>
              <a:gd name="connsiteX57" fmla="*/ 647700 w 777794"/>
              <a:gd name="connsiteY57" fmla="*/ 844550 h 1144114"/>
              <a:gd name="connsiteX58" fmla="*/ 660400 w 777794"/>
              <a:gd name="connsiteY58" fmla="*/ 882650 h 1144114"/>
              <a:gd name="connsiteX59" fmla="*/ 641350 w 777794"/>
              <a:gd name="connsiteY59" fmla="*/ 895350 h 1144114"/>
              <a:gd name="connsiteX60" fmla="*/ 622300 w 777794"/>
              <a:gd name="connsiteY60" fmla="*/ 901700 h 1144114"/>
              <a:gd name="connsiteX61" fmla="*/ 609600 w 777794"/>
              <a:gd name="connsiteY61" fmla="*/ 939800 h 1144114"/>
              <a:gd name="connsiteX62" fmla="*/ 590550 w 777794"/>
              <a:gd name="connsiteY62" fmla="*/ 952500 h 1144114"/>
              <a:gd name="connsiteX63" fmla="*/ 571500 w 777794"/>
              <a:gd name="connsiteY63" fmla="*/ 971550 h 1144114"/>
              <a:gd name="connsiteX64" fmla="*/ 552450 w 777794"/>
              <a:gd name="connsiteY64" fmla="*/ 977900 h 1144114"/>
              <a:gd name="connsiteX65" fmla="*/ 514350 w 777794"/>
              <a:gd name="connsiteY65" fmla="*/ 1003300 h 1144114"/>
              <a:gd name="connsiteX66" fmla="*/ 495300 w 777794"/>
              <a:gd name="connsiteY66" fmla="*/ 1022350 h 1144114"/>
              <a:gd name="connsiteX67" fmla="*/ 412750 w 777794"/>
              <a:gd name="connsiteY67" fmla="*/ 1028700 h 1144114"/>
              <a:gd name="connsiteX68" fmla="*/ 400050 w 777794"/>
              <a:gd name="connsiteY68" fmla="*/ 1066800 h 1144114"/>
              <a:gd name="connsiteX69" fmla="*/ 342900 w 777794"/>
              <a:gd name="connsiteY69" fmla="*/ 1092200 h 1144114"/>
              <a:gd name="connsiteX70" fmla="*/ 323850 w 777794"/>
              <a:gd name="connsiteY70" fmla="*/ 1098550 h 1144114"/>
              <a:gd name="connsiteX71" fmla="*/ 304800 w 777794"/>
              <a:gd name="connsiteY71" fmla="*/ 1104900 h 1144114"/>
              <a:gd name="connsiteX72" fmla="*/ 285750 w 777794"/>
              <a:gd name="connsiteY72" fmla="*/ 1117600 h 1144114"/>
              <a:gd name="connsiteX73" fmla="*/ 247650 w 777794"/>
              <a:gd name="connsiteY73" fmla="*/ 1136650 h 1144114"/>
              <a:gd name="connsiteX74" fmla="*/ 228600 w 777794"/>
              <a:gd name="connsiteY74" fmla="*/ 1117600 h 1144114"/>
              <a:gd name="connsiteX75" fmla="*/ 184150 w 777794"/>
              <a:gd name="connsiteY75" fmla="*/ 1136650 h 1144114"/>
              <a:gd name="connsiteX76" fmla="*/ 152400 w 777794"/>
              <a:gd name="connsiteY76" fmla="*/ 1143000 h 114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77794" h="1144114">
                <a:moveTo>
                  <a:pt x="152400" y="1143000"/>
                </a:moveTo>
                <a:cubicBezTo>
                  <a:pt x="144992" y="1138767"/>
                  <a:pt x="143702" y="1121923"/>
                  <a:pt x="139700" y="1111250"/>
                </a:cubicBezTo>
                <a:cubicBezTo>
                  <a:pt x="137350" y="1104983"/>
                  <a:pt x="136671" y="1098012"/>
                  <a:pt x="133350" y="1092200"/>
                </a:cubicBezTo>
                <a:cubicBezTo>
                  <a:pt x="128099" y="1083011"/>
                  <a:pt x="120451" y="1075412"/>
                  <a:pt x="114300" y="1066800"/>
                </a:cubicBezTo>
                <a:cubicBezTo>
                  <a:pt x="109864" y="1060590"/>
                  <a:pt x="107559" y="1052518"/>
                  <a:pt x="101600" y="1047750"/>
                </a:cubicBezTo>
                <a:cubicBezTo>
                  <a:pt x="96373" y="1043569"/>
                  <a:pt x="88537" y="1044393"/>
                  <a:pt x="82550" y="1041400"/>
                </a:cubicBezTo>
                <a:cubicBezTo>
                  <a:pt x="75724" y="1037987"/>
                  <a:pt x="69850" y="1032933"/>
                  <a:pt x="63500" y="1028700"/>
                </a:cubicBezTo>
                <a:cubicBezTo>
                  <a:pt x="65617" y="1005417"/>
                  <a:pt x="52671" y="974708"/>
                  <a:pt x="69850" y="958850"/>
                </a:cubicBezTo>
                <a:cubicBezTo>
                  <a:pt x="88579" y="941562"/>
                  <a:pt x="124547" y="966184"/>
                  <a:pt x="146050" y="952500"/>
                </a:cubicBezTo>
                <a:cubicBezTo>
                  <a:pt x="189588" y="924794"/>
                  <a:pt x="125407" y="909636"/>
                  <a:pt x="120650" y="908050"/>
                </a:cubicBezTo>
                <a:cubicBezTo>
                  <a:pt x="116417" y="886883"/>
                  <a:pt x="114776" y="865028"/>
                  <a:pt x="107950" y="844550"/>
                </a:cubicBezTo>
                <a:lnTo>
                  <a:pt x="82550" y="768350"/>
                </a:lnTo>
                <a:lnTo>
                  <a:pt x="76200" y="749300"/>
                </a:lnTo>
                <a:cubicBezTo>
                  <a:pt x="72017" y="736751"/>
                  <a:pt x="68341" y="720152"/>
                  <a:pt x="57150" y="711200"/>
                </a:cubicBezTo>
                <a:cubicBezTo>
                  <a:pt x="48923" y="704618"/>
                  <a:pt x="390" y="698565"/>
                  <a:pt x="0" y="698500"/>
                </a:cubicBezTo>
                <a:cubicBezTo>
                  <a:pt x="12910" y="633949"/>
                  <a:pt x="-317" y="693261"/>
                  <a:pt x="12700" y="647700"/>
                </a:cubicBezTo>
                <a:cubicBezTo>
                  <a:pt x="15098" y="639309"/>
                  <a:pt x="15147" y="630106"/>
                  <a:pt x="19050" y="622300"/>
                </a:cubicBezTo>
                <a:cubicBezTo>
                  <a:pt x="27780" y="604840"/>
                  <a:pt x="46395" y="578454"/>
                  <a:pt x="63500" y="565150"/>
                </a:cubicBezTo>
                <a:cubicBezTo>
                  <a:pt x="75548" y="555779"/>
                  <a:pt x="90807" y="550543"/>
                  <a:pt x="101600" y="539750"/>
                </a:cubicBezTo>
                <a:cubicBezTo>
                  <a:pt x="126046" y="515304"/>
                  <a:pt x="113178" y="525681"/>
                  <a:pt x="139700" y="508000"/>
                </a:cubicBezTo>
                <a:cubicBezTo>
                  <a:pt x="159826" y="477811"/>
                  <a:pt x="149987" y="496190"/>
                  <a:pt x="165100" y="450850"/>
                </a:cubicBezTo>
                <a:lnTo>
                  <a:pt x="171450" y="431800"/>
                </a:lnTo>
                <a:cubicBezTo>
                  <a:pt x="173567" y="370417"/>
                  <a:pt x="173969" y="308950"/>
                  <a:pt x="177800" y="247650"/>
                </a:cubicBezTo>
                <a:cubicBezTo>
                  <a:pt x="178218" y="240970"/>
                  <a:pt x="184150" y="235293"/>
                  <a:pt x="184150" y="228600"/>
                </a:cubicBezTo>
                <a:cubicBezTo>
                  <a:pt x="184150" y="212639"/>
                  <a:pt x="171521" y="203342"/>
                  <a:pt x="165100" y="190500"/>
                </a:cubicBezTo>
                <a:cubicBezTo>
                  <a:pt x="138810" y="137920"/>
                  <a:pt x="182446" y="206995"/>
                  <a:pt x="146050" y="152400"/>
                </a:cubicBezTo>
                <a:cubicBezTo>
                  <a:pt x="135037" y="97336"/>
                  <a:pt x="122551" y="75448"/>
                  <a:pt x="146050" y="19050"/>
                </a:cubicBezTo>
                <a:cubicBezTo>
                  <a:pt x="148624" y="12871"/>
                  <a:pt x="159113" y="15693"/>
                  <a:pt x="165100" y="12700"/>
                </a:cubicBezTo>
                <a:cubicBezTo>
                  <a:pt x="171926" y="9287"/>
                  <a:pt x="177800" y="4233"/>
                  <a:pt x="184150" y="0"/>
                </a:cubicBezTo>
                <a:cubicBezTo>
                  <a:pt x="198783" y="2439"/>
                  <a:pt x="225668" y="4884"/>
                  <a:pt x="241300" y="12700"/>
                </a:cubicBezTo>
                <a:cubicBezTo>
                  <a:pt x="248126" y="16113"/>
                  <a:pt x="254487" y="20514"/>
                  <a:pt x="260350" y="25400"/>
                </a:cubicBezTo>
                <a:cubicBezTo>
                  <a:pt x="267249" y="31149"/>
                  <a:pt x="271603" y="39995"/>
                  <a:pt x="279400" y="44450"/>
                </a:cubicBezTo>
                <a:cubicBezTo>
                  <a:pt x="286977" y="48780"/>
                  <a:pt x="296441" y="48292"/>
                  <a:pt x="304800" y="50800"/>
                </a:cubicBezTo>
                <a:cubicBezTo>
                  <a:pt x="382099" y="73990"/>
                  <a:pt x="309756" y="55214"/>
                  <a:pt x="368300" y="69850"/>
                </a:cubicBezTo>
                <a:lnTo>
                  <a:pt x="425450" y="107950"/>
                </a:lnTo>
                <a:cubicBezTo>
                  <a:pt x="431800" y="112183"/>
                  <a:pt x="439104" y="115254"/>
                  <a:pt x="444500" y="120650"/>
                </a:cubicBezTo>
                <a:cubicBezTo>
                  <a:pt x="450850" y="127000"/>
                  <a:pt x="455700" y="135339"/>
                  <a:pt x="463550" y="139700"/>
                </a:cubicBezTo>
                <a:lnTo>
                  <a:pt x="520700" y="158750"/>
                </a:lnTo>
                <a:cubicBezTo>
                  <a:pt x="527050" y="160867"/>
                  <a:pt x="533763" y="162107"/>
                  <a:pt x="539750" y="165100"/>
                </a:cubicBezTo>
                <a:cubicBezTo>
                  <a:pt x="548217" y="169333"/>
                  <a:pt x="556931" y="173104"/>
                  <a:pt x="565150" y="177800"/>
                </a:cubicBezTo>
                <a:cubicBezTo>
                  <a:pt x="571776" y="181586"/>
                  <a:pt x="577054" y="187820"/>
                  <a:pt x="584200" y="190500"/>
                </a:cubicBezTo>
                <a:cubicBezTo>
                  <a:pt x="613183" y="201369"/>
                  <a:pt x="611498" y="191449"/>
                  <a:pt x="635000" y="203200"/>
                </a:cubicBezTo>
                <a:cubicBezTo>
                  <a:pt x="641826" y="206613"/>
                  <a:pt x="647224" y="212487"/>
                  <a:pt x="654050" y="215900"/>
                </a:cubicBezTo>
                <a:cubicBezTo>
                  <a:pt x="660037" y="218893"/>
                  <a:pt x="667249" y="218999"/>
                  <a:pt x="673100" y="222250"/>
                </a:cubicBezTo>
                <a:cubicBezTo>
                  <a:pt x="686443" y="229663"/>
                  <a:pt x="696720" y="242823"/>
                  <a:pt x="711200" y="247650"/>
                </a:cubicBezTo>
                <a:cubicBezTo>
                  <a:pt x="737490" y="256413"/>
                  <a:pt x="724681" y="250287"/>
                  <a:pt x="749300" y="266700"/>
                </a:cubicBezTo>
                <a:cubicBezTo>
                  <a:pt x="784492" y="372276"/>
                  <a:pt x="789995" y="373410"/>
                  <a:pt x="749300" y="558800"/>
                </a:cubicBezTo>
                <a:cubicBezTo>
                  <a:pt x="746091" y="573419"/>
                  <a:pt x="719667" y="563033"/>
                  <a:pt x="704850" y="565150"/>
                </a:cubicBezTo>
                <a:cubicBezTo>
                  <a:pt x="698500" y="567267"/>
                  <a:pt x="690533" y="566767"/>
                  <a:pt x="685800" y="571500"/>
                </a:cubicBezTo>
                <a:cubicBezTo>
                  <a:pt x="681067" y="576233"/>
                  <a:pt x="682701" y="584699"/>
                  <a:pt x="679450" y="590550"/>
                </a:cubicBezTo>
                <a:cubicBezTo>
                  <a:pt x="672037" y="603893"/>
                  <a:pt x="658877" y="614170"/>
                  <a:pt x="654050" y="628650"/>
                </a:cubicBezTo>
                <a:cubicBezTo>
                  <a:pt x="651933" y="635000"/>
                  <a:pt x="651881" y="642473"/>
                  <a:pt x="647700" y="647700"/>
                </a:cubicBezTo>
                <a:cubicBezTo>
                  <a:pt x="642932" y="653659"/>
                  <a:pt x="635000" y="656167"/>
                  <a:pt x="628650" y="660400"/>
                </a:cubicBezTo>
                <a:cubicBezTo>
                  <a:pt x="626533" y="668867"/>
                  <a:pt x="624698" y="677409"/>
                  <a:pt x="622300" y="685800"/>
                </a:cubicBezTo>
                <a:cubicBezTo>
                  <a:pt x="620461" y="692236"/>
                  <a:pt x="615950" y="698157"/>
                  <a:pt x="615950" y="704850"/>
                </a:cubicBezTo>
                <a:cubicBezTo>
                  <a:pt x="615950" y="726122"/>
                  <a:pt x="616044" y="748018"/>
                  <a:pt x="622300" y="768350"/>
                </a:cubicBezTo>
                <a:cubicBezTo>
                  <a:pt x="624941" y="776933"/>
                  <a:pt x="635000" y="781050"/>
                  <a:pt x="641350" y="787400"/>
                </a:cubicBezTo>
                <a:cubicBezTo>
                  <a:pt x="643467" y="806450"/>
                  <a:pt x="643941" y="825755"/>
                  <a:pt x="647700" y="844550"/>
                </a:cubicBezTo>
                <a:cubicBezTo>
                  <a:pt x="650325" y="857677"/>
                  <a:pt x="660400" y="882650"/>
                  <a:pt x="660400" y="882650"/>
                </a:cubicBezTo>
                <a:cubicBezTo>
                  <a:pt x="654050" y="886883"/>
                  <a:pt x="648176" y="891937"/>
                  <a:pt x="641350" y="895350"/>
                </a:cubicBezTo>
                <a:cubicBezTo>
                  <a:pt x="635363" y="898343"/>
                  <a:pt x="626191" y="896253"/>
                  <a:pt x="622300" y="901700"/>
                </a:cubicBezTo>
                <a:cubicBezTo>
                  <a:pt x="614519" y="912593"/>
                  <a:pt x="620739" y="932374"/>
                  <a:pt x="609600" y="939800"/>
                </a:cubicBezTo>
                <a:cubicBezTo>
                  <a:pt x="603250" y="944033"/>
                  <a:pt x="596413" y="947614"/>
                  <a:pt x="590550" y="952500"/>
                </a:cubicBezTo>
                <a:cubicBezTo>
                  <a:pt x="583651" y="958249"/>
                  <a:pt x="578972" y="966569"/>
                  <a:pt x="571500" y="971550"/>
                </a:cubicBezTo>
                <a:cubicBezTo>
                  <a:pt x="565931" y="975263"/>
                  <a:pt x="558800" y="975783"/>
                  <a:pt x="552450" y="977900"/>
                </a:cubicBezTo>
                <a:cubicBezTo>
                  <a:pt x="491679" y="1038671"/>
                  <a:pt x="569489" y="966541"/>
                  <a:pt x="514350" y="1003300"/>
                </a:cubicBezTo>
                <a:cubicBezTo>
                  <a:pt x="506878" y="1008281"/>
                  <a:pt x="504012" y="1020172"/>
                  <a:pt x="495300" y="1022350"/>
                </a:cubicBezTo>
                <a:cubicBezTo>
                  <a:pt x="468526" y="1029043"/>
                  <a:pt x="440267" y="1026583"/>
                  <a:pt x="412750" y="1028700"/>
                </a:cubicBezTo>
                <a:cubicBezTo>
                  <a:pt x="408517" y="1041400"/>
                  <a:pt x="411189" y="1059374"/>
                  <a:pt x="400050" y="1066800"/>
                </a:cubicBezTo>
                <a:cubicBezTo>
                  <a:pt x="369861" y="1086926"/>
                  <a:pt x="388240" y="1077087"/>
                  <a:pt x="342900" y="1092200"/>
                </a:cubicBezTo>
                <a:lnTo>
                  <a:pt x="323850" y="1098550"/>
                </a:lnTo>
                <a:cubicBezTo>
                  <a:pt x="317500" y="1100667"/>
                  <a:pt x="310369" y="1101187"/>
                  <a:pt x="304800" y="1104900"/>
                </a:cubicBezTo>
                <a:cubicBezTo>
                  <a:pt x="298450" y="1109133"/>
                  <a:pt x="292576" y="1114187"/>
                  <a:pt x="285750" y="1117600"/>
                </a:cubicBezTo>
                <a:cubicBezTo>
                  <a:pt x="233170" y="1143890"/>
                  <a:pt x="302245" y="1100254"/>
                  <a:pt x="247650" y="1136650"/>
                </a:cubicBezTo>
                <a:cubicBezTo>
                  <a:pt x="241300" y="1130300"/>
                  <a:pt x="237235" y="1120067"/>
                  <a:pt x="228600" y="1117600"/>
                </a:cubicBezTo>
                <a:cubicBezTo>
                  <a:pt x="217265" y="1114361"/>
                  <a:pt x="191687" y="1129113"/>
                  <a:pt x="184150" y="1136650"/>
                </a:cubicBezTo>
                <a:cubicBezTo>
                  <a:pt x="182653" y="1138147"/>
                  <a:pt x="159808" y="1147233"/>
                  <a:pt x="152400" y="114300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927" y="1108075"/>
            <a:ext cx="2554421" cy="22193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5" name="Pentagon 84"/>
          <p:cNvSpPr/>
          <p:nvPr/>
        </p:nvSpPr>
        <p:spPr>
          <a:xfrm flipH="1">
            <a:off x="660734" y="160128"/>
            <a:ext cx="8177671" cy="11197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শাদ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495800" y="3403600"/>
            <a:ext cx="895556" cy="565150"/>
          </a:xfrm>
          <a:custGeom>
            <a:avLst/>
            <a:gdLst>
              <a:gd name="connsiteX0" fmla="*/ 292100 w 895556"/>
              <a:gd name="connsiteY0" fmla="*/ 514350 h 565150"/>
              <a:gd name="connsiteX1" fmla="*/ 260350 w 895556"/>
              <a:gd name="connsiteY1" fmla="*/ 520700 h 565150"/>
              <a:gd name="connsiteX2" fmla="*/ 177800 w 895556"/>
              <a:gd name="connsiteY2" fmla="*/ 527050 h 565150"/>
              <a:gd name="connsiteX3" fmla="*/ 133350 w 895556"/>
              <a:gd name="connsiteY3" fmla="*/ 552450 h 565150"/>
              <a:gd name="connsiteX4" fmla="*/ 107950 w 895556"/>
              <a:gd name="connsiteY4" fmla="*/ 565150 h 565150"/>
              <a:gd name="connsiteX5" fmla="*/ 44450 w 895556"/>
              <a:gd name="connsiteY5" fmla="*/ 546100 h 565150"/>
              <a:gd name="connsiteX6" fmla="*/ 38100 w 895556"/>
              <a:gd name="connsiteY6" fmla="*/ 520700 h 565150"/>
              <a:gd name="connsiteX7" fmla="*/ 25400 w 895556"/>
              <a:gd name="connsiteY7" fmla="*/ 482600 h 565150"/>
              <a:gd name="connsiteX8" fmla="*/ 6350 w 895556"/>
              <a:gd name="connsiteY8" fmla="*/ 444500 h 565150"/>
              <a:gd name="connsiteX9" fmla="*/ 0 w 895556"/>
              <a:gd name="connsiteY9" fmla="*/ 425450 h 565150"/>
              <a:gd name="connsiteX10" fmla="*/ 6350 w 895556"/>
              <a:gd name="connsiteY10" fmla="*/ 355600 h 565150"/>
              <a:gd name="connsiteX11" fmla="*/ 12700 w 895556"/>
              <a:gd name="connsiteY11" fmla="*/ 336550 h 565150"/>
              <a:gd name="connsiteX12" fmla="*/ 31750 w 895556"/>
              <a:gd name="connsiteY12" fmla="*/ 317500 h 565150"/>
              <a:gd name="connsiteX13" fmla="*/ 38100 w 895556"/>
              <a:gd name="connsiteY13" fmla="*/ 279400 h 565150"/>
              <a:gd name="connsiteX14" fmla="*/ 57150 w 895556"/>
              <a:gd name="connsiteY14" fmla="*/ 273050 h 565150"/>
              <a:gd name="connsiteX15" fmla="*/ 82550 w 895556"/>
              <a:gd name="connsiteY15" fmla="*/ 260350 h 565150"/>
              <a:gd name="connsiteX16" fmla="*/ 107950 w 895556"/>
              <a:gd name="connsiteY16" fmla="*/ 254000 h 565150"/>
              <a:gd name="connsiteX17" fmla="*/ 127000 w 895556"/>
              <a:gd name="connsiteY17" fmla="*/ 247650 h 565150"/>
              <a:gd name="connsiteX18" fmla="*/ 177800 w 895556"/>
              <a:gd name="connsiteY18" fmla="*/ 241300 h 565150"/>
              <a:gd name="connsiteX19" fmla="*/ 215900 w 895556"/>
              <a:gd name="connsiteY19" fmla="*/ 234950 h 565150"/>
              <a:gd name="connsiteX20" fmla="*/ 234950 w 895556"/>
              <a:gd name="connsiteY20" fmla="*/ 222250 h 565150"/>
              <a:gd name="connsiteX21" fmla="*/ 260350 w 895556"/>
              <a:gd name="connsiteY21" fmla="*/ 215900 h 565150"/>
              <a:gd name="connsiteX22" fmla="*/ 304800 w 895556"/>
              <a:gd name="connsiteY22" fmla="*/ 196850 h 565150"/>
              <a:gd name="connsiteX23" fmla="*/ 349250 w 895556"/>
              <a:gd name="connsiteY23" fmla="*/ 146050 h 565150"/>
              <a:gd name="connsiteX24" fmla="*/ 406400 w 895556"/>
              <a:gd name="connsiteY24" fmla="*/ 139700 h 565150"/>
              <a:gd name="connsiteX25" fmla="*/ 444500 w 895556"/>
              <a:gd name="connsiteY25" fmla="*/ 120650 h 565150"/>
              <a:gd name="connsiteX26" fmla="*/ 482600 w 895556"/>
              <a:gd name="connsiteY26" fmla="*/ 101600 h 565150"/>
              <a:gd name="connsiteX27" fmla="*/ 508000 w 895556"/>
              <a:gd name="connsiteY27" fmla="*/ 63500 h 565150"/>
              <a:gd name="connsiteX28" fmla="*/ 520700 w 895556"/>
              <a:gd name="connsiteY28" fmla="*/ 44450 h 565150"/>
              <a:gd name="connsiteX29" fmla="*/ 539750 w 895556"/>
              <a:gd name="connsiteY29" fmla="*/ 31750 h 565150"/>
              <a:gd name="connsiteX30" fmla="*/ 571500 w 895556"/>
              <a:gd name="connsiteY30" fmla="*/ 0 h 565150"/>
              <a:gd name="connsiteX31" fmla="*/ 590550 w 895556"/>
              <a:gd name="connsiteY31" fmla="*/ 12700 h 565150"/>
              <a:gd name="connsiteX32" fmla="*/ 615950 w 895556"/>
              <a:gd name="connsiteY32" fmla="*/ 50800 h 565150"/>
              <a:gd name="connsiteX33" fmla="*/ 622300 w 895556"/>
              <a:gd name="connsiteY33" fmla="*/ 69850 h 565150"/>
              <a:gd name="connsiteX34" fmla="*/ 635000 w 895556"/>
              <a:gd name="connsiteY34" fmla="*/ 88900 h 565150"/>
              <a:gd name="connsiteX35" fmla="*/ 641350 w 895556"/>
              <a:gd name="connsiteY35" fmla="*/ 107950 h 565150"/>
              <a:gd name="connsiteX36" fmla="*/ 647700 w 895556"/>
              <a:gd name="connsiteY36" fmla="*/ 139700 h 565150"/>
              <a:gd name="connsiteX37" fmla="*/ 666750 w 895556"/>
              <a:gd name="connsiteY37" fmla="*/ 152400 h 565150"/>
              <a:gd name="connsiteX38" fmla="*/ 717550 w 895556"/>
              <a:gd name="connsiteY38" fmla="*/ 177800 h 565150"/>
              <a:gd name="connsiteX39" fmla="*/ 749300 w 895556"/>
              <a:gd name="connsiteY39" fmla="*/ 215900 h 565150"/>
              <a:gd name="connsiteX40" fmla="*/ 774700 w 895556"/>
              <a:gd name="connsiteY40" fmla="*/ 254000 h 565150"/>
              <a:gd name="connsiteX41" fmla="*/ 800100 w 895556"/>
              <a:gd name="connsiteY41" fmla="*/ 279400 h 565150"/>
              <a:gd name="connsiteX42" fmla="*/ 825500 w 895556"/>
              <a:gd name="connsiteY42" fmla="*/ 317500 h 565150"/>
              <a:gd name="connsiteX43" fmla="*/ 844550 w 895556"/>
              <a:gd name="connsiteY43" fmla="*/ 336550 h 565150"/>
              <a:gd name="connsiteX44" fmla="*/ 857250 w 895556"/>
              <a:gd name="connsiteY44" fmla="*/ 355600 h 565150"/>
              <a:gd name="connsiteX45" fmla="*/ 876300 w 895556"/>
              <a:gd name="connsiteY45" fmla="*/ 368300 h 565150"/>
              <a:gd name="connsiteX46" fmla="*/ 882650 w 895556"/>
              <a:gd name="connsiteY46" fmla="*/ 387350 h 565150"/>
              <a:gd name="connsiteX47" fmla="*/ 895350 w 895556"/>
              <a:gd name="connsiteY47" fmla="*/ 406400 h 565150"/>
              <a:gd name="connsiteX48" fmla="*/ 876300 w 895556"/>
              <a:gd name="connsiteY48" fmla="*/ 412750 h 565150"/>
              <a:gd name="connsiteX49" fmla="*/ 825500 w 895556"/>
              <a:gd name="connsiteY49" fmla="*/ 406400 h 565150"/>
              <a:gd name="connsiteX50" fmla="*/ 762000 w 895556"/>
              <a:gd name="connsiteY50" fmla="*/ 412750 h 565150"/>
              <a:gd name="connsiteX51" fmla="*/ 685800 w 895556"/>
              <a:gd name="connsiteY51" fmla="*/ 419100 h 565150"/>
              <a:gd name="connsiteX52" fmla="*/ 666750 w 895556"/>
              <a:gd name="connsiteY52" fmla="*/ 431800 h 565150"/>
              <a:gd name="connsiteX53" fmla="*/ 584200 w 895556"/>
              <a:gd name="connsiteY53" fmla="*/ 431800 h 565150"/>
              <a:gd name="connsiteX54" fmla="*/ 565150 w 895556"/>
              <a:gd name="connsiteY54" fmla="*/ 450850 h 565150"/>
              <a:gd name="connsiteX55" fmla="*/ 431800 w 895556"/>
              <a:gd name="connsiteY55" fmla="*/ 457200 h 565150"/>
              <a:gd name="connsiteX56" fmla="*/ 393700 w 895556"/>
              <a:gd name="connsiteY56" fmla="*/ 444500 h 565150"/>
              <a:gd name="connsiteX57" fmla="*/ 374650 w 895556"/>
              <a:gd name="connsiteY57" fmla="*/ 438150 h 565150"/>
              <a:gd name="connsiteX58" fmla="*/ 336550 w 895556"/>
              <a:gd name="connsiteY58" fmla="*/ 412750 h 565150"/>
              <a:gd name="connsiteX59" fmla="*/ 330200 w 895556"/>
              <a:gd name="connsiteY59" fmla="*/ 438150 h 565150"/>
              <a:gd name="connsiteX60" fmla="*/ 323850 w 895556"/>
              <a:gd name="connsiteY60" fmla="*/ 457200 h 565150"/>
              <a:gd name="connsiteX61" fmla="*/ 304800 w 895556"/>
              <a:gd name="connsiteY61" fmla="*/ 476250 h 565150"/>
              <a:gd name="connsiteX62" fmla="*/ 292100 w 895556"/>
              <a:gd name="connsiteY62" fmla="*/ 514350 h 56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95556" h="565150">
                <a:moveTo>
                  <a:pt x="292100" y="514350"/>
                </a:moveTo>
                <a:cubicBezTo>
                  <a:pt x="281517" y="516467"/>
                  <a:pt x="271077" y="519508"/>
                  <a:pt x="260350" y="520700"/>
                </a:cubicBezTo>
                <a:cubicBezTo>
                  <a:pt x="232921" y="523748"/>
                  <a:pt x="204978" y="522254"/>
                  <a:pt x="177800" y="527050"/>
                </a:cubicBezTo>
                <a:cubicBezTo>
                  <a:pt x="163919" y="529500"/>
                  <a:pt x="145486" y="545515"/>
                  <a:pt x="133350" y="552450"/>
                </a:cubicBezTo>
                <a:cubicBezTo>
                  <a:pt x="125131" y="557146"/>
                  <a:pt x="116417" y="560917"/>
                  <a:pt x="107950" y="565150"/>
                </a:cubicBezTo>
                <a:cubicBezTo>
                  <a:pt x="93882" y="563140"/>
                  <a:pt x="56609" y="564339"/>
                  <a:pt x="44450" y="546100"/>
                </a:cubicBezTo>
                <a:cubicBezTo>
                  <a:pt x="39609" y="538838"/>
                  <a:pt x="40608" y="529059"/>
                  <a:pt x="38100" y="520700"/>
                </a:cubicBezTo>
                <a:cubicBezTo>
                  <a:pt x="34253" y="507878"/>
                  <a:pt x="29633" y="495300"/>
                  <a:pt x="25400" y="482600"/>
                </a:cubicBezTo>
                <a:cubicBezTo>
                  <a:pt x="9439" y="434717"/>
                  <a:pt x="30969" y="493739"/>
                  <a:pt x="6350" y="444500"/>
                </a:cubicBezTo>
                <a:cubicBezTo>
                  <a:pt x="3357" y="438513"/>
                  <a:pt x="2117" y="431800"/>
                  <a:pt x="0" y="425450"/>
                </a:cubicBezTo>
                <a:cubicBezTo>
                  <a:pt x="2117" y="402167"/>
                  <a:pt x="3044" y="378744"/>
                  <a:pt x="6350" y="355600"/>
                </a:cubicBezTo>
                <a:cubicBezTo>
                  <a:pt x="7297" y="348974"/>
                  <a:pt x="8987" y="342119"/>
                  <a:pt x="12700" y="336550"/>
                </a:cubicBezTo>
                <a:cubicBezTo>
                  <a:pt x="17681" y="329078"/>
                  <a:pt x="25400" y="323850"/>
                  <a:pt x="31750" y="317500"/>
                </a:cubicBezTo>
                <a:cubicBezTo>
                  <a:pt x="33867" y="304800"/>
                  <a:pt x="31712" y="290579"/>
                  <a:pt x="38100" y="279400"/>
                </a:cubicBezTo>
                <a:cubicBezTo>
                  <a:pt x="41421" y="273588"/>
                  <a:pt x="50998" y="275687"/>
                  <a:pt x="57150" y="273050"/>
                </a:cubicBezTo>
                <a:cubicBezTo>
                  <a:pt x="65851" y="269321"/>
                  <a:pt x="73687" y="263674"/>
                  <a:pt x="82550" y="260350"/>
                </a:cubicBezTo>
                <a:cubicBezTo>
                  <a:pt x="90722" y="257286"/>
                  <a:pt x="99559" y="256398"/>
                  <a:pt x="107950" y="254000"/>
                </a:cubicBezTo>
                <a:cubicBezTo>
                  <a:pt x="114386" y="252161"/>
                  <a:pt x="120414" y="248847"/>
                  <a:pt x="127000" y="247650"/>
                </a:cubicBezTo>
                <a:cubicBezTo>
                  <a:pt x="143790" y="244597"/>
                  <a:pt x="160906" y="243713"/>
                  <a:pt x="177800" y="241300"/>
                </a:cubicBezTo>
                <a:cubicBezTo>
                  <a:pt x="190546" y="239479"/>
                  <a:pt x="203200" y="237067"/>
                  <a:pt x="215900" y="234950"/>
                </a:cubicBezTo>
                <a:cubicBezTo>
                  <a:pt x="222250" y="230717"/>
                  <a:pt x="227935" y="225256"/>
                  <a:pt x="234950" y="222250"/>
                </a:cubicBezTo>
                <a:cubicBezTo>
                  <a:pt x="242972" y="218812"/>
                  <a:pt x="251959" y="218298"/>
                  <a:pt x="260350" y="215900"/>
                </a:cubicBezTo>
                <a:cubicBezTo>
                  <a:pt x="282151" y="209671"/>
                  <a:pt x="282222" y="208139"/>
                  <a:pt x="304800" y="196850"/>
                </a:cubicBezTo>
                <a:cubicBezTo>
                  <a:pt x="313267" y="184150"/>
                  <a:pt x="328083" y="151342"/>
                  <a:pt x="349250" y="146050"/>
                </a:cubicBezTo>
                <a:cubicBezTo>
                  <a:pt x="367845" y="141401"/>
                  <a:pt x="387350" y="141817"/>
                  <a:pt x="406400" y="139700"/>
                </a:cubicBezTo>
                <a:cubicBezTo>
                  <a:pt x="454283" y="123739"/>
                  <a:pt x="395261" y="145269"/>
                  <a:pt x="444500" y="120650"/>
                </a:cubicBezTo>
                <a:cubicBezTo>
                  <a:pt x="497080" y="94360"/>
                  <a:pt x="428005" y="137996"/>
                  <a:pt x="482600" y="101600"/>
                </a:cubicBezTo>
                <a:lnTo>
                  <a:pt x="508000" y="63500"/>
                </a:lnTo>
                <a:cubicBezTo>
                  <a:pt x="512233" y="57150"/>
                  <a:pt x="514350" y="48683"/>
                  <a:pt x="520700" y="44450"/>
                </a:cubicBezTo>
                <a:lnTo>
                  <a:pt x="539750" y="31750"/>
                </a:lnTo>
                <a:cubicBezTo>
                  <a:pt x="545394" y="23283"/>
                  <a:pt x="557389" y="0"/>
                  <a:pt x="571500" y="0"/>
                </a:cubicBezTo>
                <a:cubicBezTo>
                  <a:pt x="579132" y="0"/>
                  <a:pt x="584200" y="8467"/>
                  <a:pt x="590550" y="12700"/>
                </a:cubicBezTo>
                <a:cubicBezTo>
                  <a:pt x="605649" y="57996"/>
                  <a:pt x="584239" y="3234"/>
                  <a:pt x="615950" y="50800"/>
                </a:cubicBezTo>
                <a:cubicBezTo>
                  <a:pt x="619663" y="56369"/>
                  <a:pt x="619307" y="63863"/>
                  <a:pt x="622300" y="69850"/>
                </a:cubicBezTo>
                <a:cubicBezTo>
                  <a:pt x="625713" y="76676"/>
                  <a:pt x="631587" y="82074"/>
                  <a:pt x="635000" y="88900"/>
                </a:cubicBezTo>
                <a:cubicBezTo>
                  <a:pt x="637993" y="94887"/>
                  <a:pt x="639727" y="101456"/>
                  <a:pt x="641350" y="107950"/>
                </a:cubicBezTo>
                <a:cubicBezTo>
                  <a:pt x="643968" y="118421"/>
                  <a:pt x="642345" y="130329"/>
                  <a:pt x="647700" y="139700"/>
                </a:cubicBezTo>
                <a:cubicBezTo>
                  <a:pt x="651486" y="146326"/>
                  <a:pt x="660887" y="147514"/>
                  <a:pt x="666750" y="152400"/>
                </a:cubicBezTo>
                <a:cubicBezTo>
                  <a:pt x="700453" y="180486"/>
                  <a:pt x="668555" y="168001"/>
                  <a:pt x="717550" y="177800"/>
                </a:cubicBezTo>
                <a:cubicBezTo>
                  <a:pt x="731594" y="191844"/>
                  <a:pt x="740459" y="198219"/>
                  <a:pt x="749300" y="215900"/>
                </a:cubicBezTo>
                <a:cubicBezTo>
                  <a:pt x="767680" y="252659"/>
                  <a:pt x="738588" y="217888"/>
                  <a:pt x="774700" y="254000"/>
                </a:cubicBezTo>
                <a:cubicBezTo>
                  <a:pt x="791633" y="304800"/>
                  <a:pt x="766233" y="245533"/>
                  <a:pt x="800100" y="279400"/>
                </a:cubicBezTo>
                <a:cubicBezTo>
                  <a:pt x="810893" y="290193"/>
                  <a:pt x="814707" y="306707"/>
                  <a:pt x="825500" y="317500"/>
                </a:cubicBezTo>
                <a:cubicBezTo>
                  <a:pt x="831850" y="323850"/>
                  <a:pt x="838801" y="329651"/>
                  <a:pt x="844550" y="336550"/>
                </a:cubicBezTo>
                <a:cubicBezTo>
                  <a:pt x="849436" y="342413"/>
                  <a:pt x="851854" y="350204"/>
                  <a:pt x="857250" y="355600"/>
                </a:cubicBezTo>
                <a:cubicBezTo>
                  <a:pt x="862646" y="360996"/>
                  <a:pt x="869950" y="364067"/>
                  <a:pt x="876300" y="368300"/>
                </a:cubicBezTo>
                <a:cubicBezTo>
                  <a:pt x="878417" y="374650"/>
                  <a:pt x="879657" y="381363"/>
                  <a:pt x="882650" y="387350"/>
                </a:cubicBezTo>
                <a:cubicBezTo>
                  <a:pt x="886063" y="394176"/>
                  <a:pt x="897201" y="398996"/>
                  <a:pt x="895350" y="406400"/>
                </a:cubicBezTo>
                <a:cubicBezTo>
                  <a:pt x="893727" y="412894"/>
                  <a:pt x="882650" y="410633"/>
                  <a:pt x="876300" y="412750"/>
                </a:cubicBezTo>
                <a:cubicBezTo>
                  <a:pt x="859367" y="410633"/>
                  <a:pt x="842565" y="406400"/>
                  <a:pt x="825500" y="406400"/>
                </a:cubicBezTo>
                <a:cubicBezTo>
                  <a:pt x="804228" y="406400"/>
                  <a:pt x="783185" y="410824"/>
                  <a:pt x="762000" y="412750"/>
                </a:cubicBezTo>
                <a:lnTo>
                  <a:pt x="685800" y="419100"/>
                </a:lnTo>
                <a:cubicBezTo>
                  <a:pt x="679450" y="423333"/>
                  <a:pt x="674359" y="431215"/>
                  <a:pt x="666750" y="431800"/>
                </a:cubicBezTo>
                <a:cubicBezTo>
                  <a:pt x="548179" y="440921"/>
                  <a:pt x="638663" y="413646"/>
                  <a:pt x="584200" y="431800"/>
                </a:cubicBezTo>
                <a:cubicBezTo>
                  <a:pt x="577850" y="438150"/>
                  <a:pt x="572049" y="445101"/>
                  <a:pt x="565150" y="450850"/>
                </a:cubicBezTo>
                <a:cubicBezTo>
                  <a:pt x="523875" y="485246"/>
                  <a:pt x="506095" y="461328"/>
                  <a:pt x="431800" y="457200"/>
                </a:cubicBezTo>
                <a:lnTo>
                  <a:pt x="393700" y="444500"/>
                </a:lnTo>
                <a:lnTo>
                  <a:pt x="374650" y="438150"/>
                </a:lnTo>
                <a:cubicBezTo>
                  <a:pt x="373764" y="437264"/>
                  <a:pt x="347053" y="404873"/>
                  <a:pt x="336550" y="412750"/>
                </a:cubicBezTo>
                <a:cubicBezTo>
                  <a:pt x="329568" y="417986"/>
                  <a:pt x="332598" y="429759"/>
                  <a:pt x="330200" y="438150"/>
                </a:cubicBezTo>
                <a:cubicBezTo>
                  <a:pt x="328361" y="444586"/>
                  <a:pt x="327563" y="451631"/>
                  <a:pt x="323850" y="457200"/>
                </a:cubicBezTo>
                <a:cubicBezTo>
                  <a:pt x="318869" y="464672"/>
                  <a:pt x="311150" y="469900"/>
                  <a:pt x="304800" y="476250"/>
                </a:cubicBezTo>
                <a:lnTo>
                  <a:pt x="292100" y="514350"/>
                </a:lnTo>
                <a:close/>
              </a:path>
            </a:pathLst>
          </a:custGeom>
          <a:gradFill>
            <a:gsLst>
              <a:gs pos="46000">
                <a:srgbClr val="FF0000"/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" y="4588503"/>
            <a:ext cx="2647615" cy="210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3" name="Pentagon 92"/>
          <p:cNvSpPr/>
          <p:nvPr/>
        </p:nvSpPr>
        <p:spPr>
          <a:xfrm flipH="1">
            <a:off x="854742" y="290817"/>
            <a:ext cx="8177671" cy="111974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ভৌগলিকভাবে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জনসংখ্যাও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বিধায়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4" grpId="0"/>
      <p:bldP spid="48" grpId="0" animBg="1"/>
      <p:bldP spid="62" grpId="0"/>
      <p:bldP spid="77" grpId="0" animBg="1"/>
      <p:bldP spid="85" grpId="0"/>
      <p:bldP spid="89" grpId="0" animBg="1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2"/>
          <a:stretch/>
        </p:blipFill>
        <p:spPr>
          <a:xfrm>
            <a:off x="305466" y="1184398"/>
            <a:ext cx="2599903" cy="2286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4" b="8419"/>
          <a:stretch/>
        </p:blipFill>
        <p:spPr>
          <a:xfrm>
            <a:off x="295453" y="4459670"/>
            <a:ext cx="2538220" cy="24276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331" y="4459670"/>
            <a:ext cx="2614625" cy="24397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Up Arrow 9"/>
          <p:cNvSpPr/>
          <p:nvPr/>
        </p:nvSpPr>
        <p:spPr>
          <a:xfrm rot="17471627">
            <a:off x="2928712" y="2702937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3773785">
            <a:off x="6441661" y="2794651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rot="7690691">
            <a:off x="6071145" y="4640030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4607782">
            <a:off x="2821966" y="4760952"/>
            <a:ext cx="381000" cy="554182"/>
          </a:xfrm>
          <a:prstGeom prst="upArrow">
            <a:avLst>
              <a:gd name="adj1" fmla="val 27713"/>
              <a:gd name="adj2" fmla="val 685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3333054" y="2327398"/>
            <a:ext cx="2928592" cy="2816619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3" y="1175025"/>
            <a:ext cx="2481942" cy="2212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"/>
          <a:stretch/>
        </p:blipFill>
        <p:spPr>
          <a:xfrm>
            <a:off x="3446432" y="2327398"/>
            <a:ext cx="2718707" cy="179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"/>
          <a:stretch/>
        </p:blipFill>
        <p:spPr>
          <a:xfrm>
            <a:off x="3214251" y="2704130"/>
            <a:ext cx="2718707" cy="179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"/>
          <a:stretch/>
        </p:blipFill>
        <p:spPr>
          <a:xfrm>
            <a:off x="3573306" y="2704130"/>
            <a:ext cx="2718707" cy="1797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25" y="3071742"/>
            <a:ext cx="2805046" cy="21539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0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 flipV="1">
            <a:off x="285194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06" y="1417868"/>
            <a:ext cx="4594975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61156" y="1161256"/>
            <a:ext cx="3810000" cy="4221481"/>
            <a:chOff x="361156" y="1161256"/>
            <a:chExt cx="3810000" cy="4221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06" y="1161256"/>
              <a:ext cx="3238500" cy="3286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56" y="3020537"/>
              <a:ext cx="3810000" cy="2362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Pentagon 8"/>
          <p:cNvSpPr/>
          <p:nvPr/>
        </p:nvSpPr>
        <p:spPr>
          <a:xfrm flipH="1">
            <a:off x="297655" y="5610716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মানসম্পন্ন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আরোপ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flipV="1">
            <a:off x="285194" y="53827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" y="1237456"/>
            <a:ext cx="78486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5" y="3324716"/>
            <a:ext cx="7903393" cy="1646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297655" y="5610716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06" y="108188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5" y="1123156"/>
            <a:ext cx="3206751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297655" y="5800570"/>
            <a:ext cx="8972552" cy="77088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মানোন্নয়নে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মানসম্মত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50" y="1180343"/>
            <a:ext cx="4256328" cy="354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54" y="1249139"/>
            <a:ext cx="4294186" cy="34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entagon 5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17737" y="1725661"/>
            <a:ext cx="4010819" cy="3437626"/>
            <a:chOff x="560387" y="1228830"/>
            <a:chExt cx="5299356" cy="3912604"/>
          </a:xfrm>
        </p:grpSpPr>
        <p:grpSp>
          <p:nvGrpSpPr>
            <p:cNvPr id="2" name="Group 1"/>
            <p:cNvGrpSpPr/>
            <p:nvPr/>
          </p:nvGrpSpPr>
          <p:grpSpPr>
            <a:xfrm>
              <a:off x="2971006" y="1228830"/>
              <a:ext cx="2888737" cy="3912604"/>
              <a:chOff x="3358869" y="1264731"/>
              <a:chExt cx="2857501" cy="421230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870" y="1264731"/>
                <a:ext cx="2857500" cy="19621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8869" y="3009516"/>
                <a:ext cx="2857500" cy="246751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87" y="1228830"/>
              <a:ext cx="2590800" cy="38720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60" y="1694656"/>
            <a:ext cx="4708146" cy="336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উৎপাদনমূখী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খাটানোর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17" y="1217088"/>
            <a:ext cx="1616031" cy="1526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06" y="2532856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8834" y="1236931"/>
            <a:ext cx="1356971" cy="150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597319" y="1237456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8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20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7" y="1166100"/>
            <a:ext cx="4463942" cy="334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1"/>
          <p:cNvSpPr/>
          <p:nvPr/>
        </p:nvSpPr>
        <p:spPr>
          <a:xfrm>
            <a:off x="2361406" y="1166100"/>
            <a:ext cx="2558943" cy="320205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4929080" y="1032897"/>
            <a:ext cx="4369699" cy="3347956"/>
            <a:chOff x="3123406" y="1148318"/>
            <a:chExt cx="6256336" cy="27138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874" y="1207452"/>
              <a:ext cx="4179868" cy="25955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406" y="1148318"/>
              <a:ext cx="2254143" cy="2713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5013924" y="1203406"/>
            <a:ext cx="1480817" cy="32020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entagon 15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0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flipV="1">
            <a:off x="285194" y="54589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5" y="1688330"/>
            <a:ext cx="4488217" cy="297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60" y="1689124"/>
            <a:ext cx="4557024" cy="297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entagon 6"/>
          <p:cNvSpPr/>
          <p:nvPr/>
        </p:nvSpPr>
        <p:spPr>
          <a:xfrm flipH="1">
            <a:off x="212722" y="5862695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 flipH="1">
            <a:off x="1675605" y="3230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6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 flipV="1">
            <a:off x="285194" y="56570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05" y="1618456"/>
            <a:ext cx="804309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427251" y="5961856"/>
            <a:ext cx="6516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1427251" y="399256"/>
            <a:ext cx="6781800" cy="416068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4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Connector 24"/>
          <p:cNvSpPr/>
          <p:nvPr/>
        </p:nvSpPr>
        <p:spPr>
          <a:xfrm>
            <a:off x="5886991" y="1657559"/>
            <a:ext cx="1066800" cy="600931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GB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6846" y="1280765"/>
            <a:ext cx="4559816" cy="5474155"/>
            <a:chOff x="6914827" y="3278115"/>
            <a:chExt cx="2804160" cy="3801771"/>
          </a:xfrm>
          <a:blipFill>
            <a:blip r:embed="rId3"/>
            <a:tile tx="0" ty="0" sx="100000" sy="100000" flip="none" algn="tl"/>
          </a:blipFill>
        </p:grpSpPr>
        <p:sp>
          <p:nvSpPr>
            <p:cNvPr id="27" name="Freeform 26"/>
            <p:cNvSpPr/>
            <p:nvPr/>
          </p:nvSpPr>
          <p:spPr>
            <a:xfrm>
              <a:off x="6914827" y="3278115"/>
              <a:ext cx="2804160" cy="3801771"/>
            </a:xfrm>
            <a:custGeom>
              <a:avLst/>
              <a:gdLst>
                <a:gd name="connsiteX0" fmla="*/ 251460 w 2804160"/>
                <a:gd name="connsiteY0" fmla="*/ 5312 h 3801771"/>
                <a:gd name="connsiteX1" fmla="*/ 289560 w 2804160"/>
                <a:gd name="connsiteY1" fmla="*/ 12932 h 3801771"/>
                <a:gd name="connsiteX2" fmla="*/ 297180 w 2804160"/>
                <a:gd name="connsiteY2" fmla="*/ 35792 h 3801771"/>
                <a:gd name="connsiteX3" fmla="*/ 312420 w 2804160"/>
                <a:gd name="connsiteY3" fmla="*/ 58652 h 3801771"/>
                <a:gd name="connsiteX4" fmla="*/ 335280 w 2804160"/>
                <a:gd name="connsiteY4" fmla="*/ 66272 h 3801771"/>
                <a:gd name="connsiteX5" fmla="*/ 358140 w 2804160"/>
                <a:gd name="connsiteY5" fmla="*/ 81512 h 3801771"/>
                <a:gd name="connsiteX6" fmla="*/ 373380 w 2804160"/>
                <a:gd name="connsiteY6" fmla="*/ 104372 h 3801771"/>
                <a:gd name="connsiteX7" fmla="*/ 396240 w 2804160"/>
                <a:gd name="connsiteY7" fmla="*/ 127232 h 3801771"/>
                <a:gd name="connsiteX8" fmla="*/ 426720 w 2804160"/>
                <a:gd name="connsiteY8" fmla="*/ 165332 h 3801771"/>
                <a:gd name="connsiteX9" fmla="*/ 441960 w 2804160"/>
                <a:gd name="connsiteY9" fmla="*/ 188192 h 3801771"/>
                <a:gd name="connsiteX10" fmla="*/ 487680 w 2804160"/>
                <a:gd name="connsiteY10" fmla="*/ 211052 h 3801771"/>
                <a:gd name="connsiteX11" fmla="*/ 510540 w 2804160"/>
                <a:gd name="connsiteY11" fmla="*/ 233912 h 3801771"/>
                <a:gd name="connsiteX12" fmla="*/ 556260 w 2804160"/>
                <a:gd name="connsiteY12" fmla="*/ 203432 h 3801771"/>
                <a:gd name="connsiteX13" fmla="*/ 586740 w 2804160"/>
                <a:gd name="connsiteY13" fmla="*/ 211052 h 3801771"/>
                <a:gd name="connsiteX14" fmla="*/ 609600 w 2804160"/>
                <a:gd name="connsiteY14" fmla="*/ 233912 h 3801771"/>
                <a:gd name="connsiteX15" fmla="*/ 601980 w 2804160"/>
                <a:gd name="connsiteY15" fmla="*/ 211052 h 3801771"/>
                <a:gd name="connsiteX16" fmla="*/ 586740 w 2804160"/>
                <a:gd name="connsiteY16" fmla="*/ 188192 h 3801771"/>
                <a:gd name="connsiteX17" fmla="*/ 563880 w 2804160"/>
                <a:gd name="connsiteY17" fmla="*/ 142472 h 3801771"/>
                <a:gd name="connsiteX18" fmla="*/ 571500 w 2804160"/>
                <a:gd name="connsiteY18" fmla="*/ 104372 h 3801771"/>
                <a:gd name="connsiteX19" fmla="*/ 632460 w 2804160"/>
                <a:gd name="connsiteY19" fmla="*/ 134852 h 3801771"/>
                <a:gd name="connsiteX20" fmla="*/ 662940 w 2804160"/>
                <a:gd name="connsiteY20" fmla="*/ 142472 h 3801771"/>
                <a:gd name="connsiteX21" fmla="*/ 693420 w 2804160"/>
                <a:gd name="connsiteY21" fmla="*/ 279632 h 3801771"/>
                <a:gd name="connsiteX22" fmla="*/ 716280 w 2804160"/>
                <a:gd name="connsiteY22" fmla="*/ 325352 h 3801771"/>
                <a:gd name="connsiteX23" fmla="*/ 769620 w 2804160"/>
                <a:gd name="connsiteY23" fmla="*/ 355832 h 3801771"/>
                <a:gd name="connsiteX24" fmla="*/ 800100 w 2804160"/>
                <a:gd name="connsiteY24" fmla="*/ 363452 h 3801771"/>
                <a:gd name="connsiteX25" fmla="*/ 822960 w 2804160"/>
                <a:gd name="connsiteY25" fmla="*/ 378692 h 3801771"/>
                <a:gd name="connsiteX26" fmla="*/ 883920 w 2804160"/>
                <a:gd name="connsiteY26" fmla="*/ 393932 h 3801771"/>
                <a:gd name="connsiteX27" fmla="*/ 906780 w 2804160"/>
                <a:gd name="connsiteY27" fmla="*/ 401552 h 3801771"/>
                <a:gd name="connsiteX28" fmla="*/ 960120 w 2804160"/>
                <a:gd name="connsiteY28" fmla="*/ 393932 h 3801771"/>
                <a:gd name="connsiteX29" fmla="*/ 944880 w 2804160"/>
                <a:gd name="connsiteY29" fmla="*/ 371072 h 3801771"/>
                <a:gd name="connsiteX30" fmla="*/ 975360 w 2804160"/>
                <a:gd name="connsiteY30" fmla="*/ 302492 h 3801771"/>
                <a:gd name="connsiteX31" fmla="*/ 1013460 w 2804160"/>
                <a:gd name="connsiteY31" fmla="*/ 249152 h 3801771"/>
                <a:gd name="connsiteX32" fmla="*/ 1028700 w 2804160"/>
                <a:gd name="connsiteY32" fmla="*/ 272012 h 3801771"/>
                <a:gd name="connsiteX33" fmla="*/ 1036320 w 2804160"/>
                <a:gd name="connsiteY33" fmla="*/ 294872 h 3801771"/>
                <a:gd name="connsiteX34" fmla="*/ 1066800 w 2804160"/>
                <a:gd name="connsiteY34" fmla="*/ 340592 h 3801771"/>
                <a:gd name="connsiteX35" fmla="*/ 1082040 w 2804160"/>
                <a:gd name="connsiteY35" fmla="*/ 363452 h 3801771"/>
                <a:gd name="connsiteX36" fmla="*/ 1089660 w 2804160"/>
                <a:gd name="connsiteY36" fmla="*/ 386312 h 3801771"/>
                <a:gd name="connsiteX37" fmla="*/ 1104900 w 2804160"/>
                <a:gd name="connsiteY37" fmla="*/ 439652 h 3801771"/>
                <a:gd name="connsiteX38" fmla="*/ 1120140 w 2804160"/>
                <a:gd name="connsiteY38" fmla="*/ 462512 h 3801771"/>
                <a:gd name="connsiteX39" fmla="*/ 1112520 w 2804160"/>
                <a:gd name="connsiteY39" fmla="*/ 508232 h 3801771"/>
                <a:gd name="connsiteX40" fmla="*/ 1089660 w 2804160"/>
                <a:gd name="connsiteY40" fmla="*/ 797792 h 3801771"/>
                <a:gd name="connsiteX41" fmla="*/ 1097280 w 2804160"/>
                <a:gd name="connsiteY41" fmla="*/ 835892 h 3801771"/>
                <a:gd name="connsiteX42" fmla="*/ 1120140 w 2804160"/>
                <a:gd name="connsiteY42" fmla="*/ 843512 h 3801771"/>
                <a:gd name="connsiteX43" fmla="*/ 1203960 w 2804160"/>
                <a:gd name="connsiteY43" fmla="*/ 866372 h 3801771"/>
                <a:gd name="connsiteX44" fmla="*/ 1249680 w 2804160"/>
                <a:gd name="connsiteY44" fmla="*/ 889232 h 3801771"/>
                <a:gd name="connsiteX45" fmla="*/ 1325880 w 2804160"/>
                <a:gd name="connsiteY45" fmla="*/ 912092 h 3801771"/>
                <a:gd name="connsiteX46" fmla="*/ 1348740 w 2804160"/>
                <a:gd name="connsiteY46" fmla="*/ 927332 h 3801771"/>
                <a:gd name="connsiteX47" fmla="*/ 1424940 w 2804160"/>
                <a:gd name="connsiteY47" fmla="*/ 950192 h 3801771"/>
                <a:gd name="connsiteX48" fmla="*/ 1470660 w 2804160"/>
                <a:gd name="connsiteY48" fmla="*/ 965432 h 3801771"/>
                <a:gd name="connsiteX49" fmla="*/ 1539240 w 2804160"/>
                <a:gd name="connsiteY49" fmla="*/ 957812 h 3801771"/>
                <a:gd name="connsiteX50" fmla="*/ 1584960 w 2804160"/>
                <a:gd name="connsiteY50" fmla="*/ 942572 h 3801771"/>
                <a:gd name="connsiteX51" fmla="*/ 1607820 w 2804160"/>
                <a:gd name="connsiteY51" fmla="*/ 934952 h 3801771"/>
                <a:gd name="connsiteX52" fmla="*/ 1699260 w 2804160"/>
                <a:gd name="connsiteY52" fmla="*/ 950192 h 3801771"/>
                <a:gd name="connsiteX53" fmla="*/ 1722120 w 2804160"/>
                <a:gd name="connsiteY53" fmla="*/ 965432 h 3801771"/>
                <a:gd name="connsiteX54" fmla="*/ 1844040 w 2804160"/>
                <a:gd name="connsiteY54" fmla="*/ 957812 h 3801771"/>
                <a:gd name="connsiteX55" fmla="*/ 1943100 w 2804160"/>
                <a:gd name="connsiteY55" fmla="*/ 950192 h 3801771"/>
                <a:gd name="connsiteX56" fmla="*/ 2148840 w 2804160"/>
                <a:gd name="connsiteY56" fmla="*/ 957812 h 3801771"/>
                <a:gd name="connsiteX57" fmla="*/ 2209800 w 2804160"/>
                <a:gd name="connsiteY57" fmla="*/ 957812 h 3801771"/>
                <a:gd name="connsiteX58" fmla="*/ 2232660 w 2804160"/>
                <a:gd name="connsiteY58" fmla="*/ 942572 h 3801771"/>
                <a:gd name="connsiteX59" fmla="*/ 2407920 w 2804160"/>
                <a:gd name="connsiteY59" fmla="*/ 934952 h 3801771"/>
                <a:gd name="connsiteX60" fmla="*/ 2453640 w 2804160"/>
                <a:gd name="connsiteY60" fmla="*/ 942572 h 3801771"/>
                <a:gd name="connsiteX61" fmla="*/ 2506980 w 2804160"/>
                <a:gd name="connsiteY61" fmla="*/ 957812 h 3801771"/>
                <a:gd name="connsiteX62" fmla="*/ 2522220 w 2804160"/>
                <a:gd name="connsiteY62" fmla="*/ 980672 h 3801771"/>
                <a:gd name="connsiteX63" fmla="*/ 2598420 w 2804160"/>
                <a:gd name="connsiteY63" fmla="*/ 1018772 h 3801771"/>
                <a:gd name="connsiteX64" fmla="*/ 2636520 w 2804160"/>
                <a:gd name="connsiteY64" fmla="*/ 1049252 h 3801771"/>
                <a:gd name="connsiteX65" fmla="*/ 2651760 w 2804160"/>
                <a:gd name="connsiteY65" fmla="*/ 1072112 h 3801771"/>
                <a:gd name="connsiteX66" fmla="*/ 2674620 w 2804160"/>
                <a:gd name="connsiteY66" fmla="*/ 1125452 h 3801771"/>
                <a:gd name="connsiteX67" fmla="*/ 2667000 w 2804160"/>
                <a:gd name="connsiteY67" fmla="*/ 1148312 h 3801771"/>
                <a:gd name="connsiteX68" fmla="*/ 2583180 w 2804160"/>
                <a:gd name="connsiteY68" fmla="*/ 1133072 h 3801771"/>
                <a:gd name="connsiteX69" fmla="*/ 2560320 w 2804160"/>
                <a:gd name="connsiteY69" fmla="*/ 1148312 h 3801771"/>
                <a:gd name="connsiteX70" fmla="*/ 2575560 w 2804160"/>
                <a:gd name="connsiteY70" fmla="*/ 1171172 h 3801771"/>
                <a:gd name="connsiteX71" fmla="*/ 2552700 w 2804160"/>
                <a:gd name="connsiteY71" fmla="*/ 1239752 h 3801771"/>
                <a:gd name="connsiteX72" fmla="*/ 2537460 w 2804160"/>
                <a:gd name="connsiteY72" fmla="*/ 1285472 h 3801771"/>
                <a:gd name="connsiteX73" fmla="*/ 2514600 w 2804160"/>
                <a:gd name="connsiteY73" fmla="*/ 1376912 h 3801771"/>
                <a:gd name="connsiteX74" fmla="*/ 2484120 w 2804160"/>
                <a:gd name="connsiteY74" fmla="*/ 1384532 h 3801771"/>
                <a:gd name="connsiteX75" fmla="*/ 2484120 w 2804160"/>
                <a:gd name="connsiteY75" fmla="*/ 1437872 h 3801771"/>
                <a:gd name="connsiteX76" fmla="*/ 2461260 w 2804160"/>
                <a:gd name="connsiteY76" fmla="*/ 1445492 h 3801771"/>
                <a:gd name="connsiteX77" fmla="*/ 2377440 w 2804160"/>
                <a:gd name="connsiteY77" fmla="*/ 1468352 h 3801771"/>
                <a:gd name="connsiteX78" fmla="*/ 2369820 w 2804160"/>
                <a:gd name="connsiteY78" fmla="*/ 1491212 h 3801771"/>
                <a:gd name="connsiteX79" fmla="*/ 2354580 w 2804160"/>
                <a:gd name="connsiteY79" fmla="*/ 1567412 h 3801771"/>
                <a:gd name="connsiteX80" fmla="*/ 2339340 w 2804160"/>
                <a:gd name="connsiteY80" fmla="*/ 1590272 h 3801771"/>
                <a:gd name="connsiteX81" fmla="*/ 2324100 w 2804160"/>
                <a:gd name="connsiteY81" fmla="*/ 1635992 h 3801771"/>
                <a:gd name="connsiteX82" fmla="*/ 2301240 w 2804160"/>
                <a:gd name="connsiteY82" fmla="*/ 1613132 h 3801771"/>
                <a:gd name="connsiteX83" fmla="*/ 2286000 w 2804160"/>
                <a:gd name="connsiteY83" fmla="*/ 1590272 h 3801771"/>
                <a:gd name="connsiteX84" fmla="*/ 2240280 w 2804160"/>
                <a:gd name="connsiteY84" fmla="*/ 1575032 h 3801771"/>
                <a:gd name="connsiteX85" fmla="*/ 2232660 w 2804160"/>
                <a:gd name="connsiteY85" fmla="*/ 1597892 h 3801771"/>
                <a:gd name="connsiteX86" fmla="*/ 2225040 w 2804160"/>
                <a:gd name="connsiteY86" fmla="*/ 1628372 h 3801771"/>
                <a:gd name="connsiteX87" fmla="*/ 2202180 w 2804160"/>
                <a:gd name="connsiteY87" fmla="*/ 1613132 h 3801771"/>
                <a:gd name="connsiteX88" fmla="*/ 2194560 w 2804160"/>
                <a:gd name="connsiteY88" fmla="*/ 1590272 h 3801771"/>
                <a:gd name="connsiteX89" fmla="*/ 2164080 w 2804160"/>
                <a:gd name="connsiteY89" fmla="*/ 1643612 h 3801771"/>
                <a:gd name="connsiteX90" fmla="*/ 2148840 w 2804160"/>
                <a:gd name="connsiteY90" fmla="*/ 1666472 h 3801771"/>
                <a:gd name="connsiteX91" fmla="*/ 2042160 w 2804160"/>
                <a:gd name="connsiteY91" fmla="*/ 1666472 h 3801771"/>
                <a:gd name="connsiteX92" fmla="*/ 2034540 w 2804160"/>
                <a:gd name="connsiteY92" fmla="*/ 1689332 h 3801771"/>
                <a:gd name="connsiteX93" fmla="*/ 2019300 w 2804160"/>
                <a:gd name="connsiteY93" fmla="*/ 1712192 h 3801771"/>
                <a:gd name="connsiteX94" fmla="*/ 2011680 w 2804160"/>
                <a:gd name="connsiteY94" fmla="*/ 1735052 h 3801771"/>
                <a:gd name="connsiteX95" fmla="*/ 1958340 w 2804160"/>
                <a:gd name="connsiteY95" fmla="*/ 1757912 h 3801771"/>
                <a:gd name="connsiteX96" fmla="*/ 1950720 w 2804160"/>
                <a:gd name="connsiteY96" fmla="*/ 1811252 h 3801771"/>
                <a:gd name="connsiteX97" fmla="*/ 1935480 w 2804160"/>
                <a:gd name="connsiteY97" fmla="*/ 1834112 h 3801771"/>
                <a:gd name="connsiteX98" fmla="*/ 1897380 w 2804160"/>
                <a:gd name="connsiteY98" fmla="*/ 1887452 h 3801771"/>
                <a:gd name="connsiteX99" fmla="*/ 1905000 w 2804160"/>
                <a:gd name="connsiteY99" fmla="*/ 1910312 h 3801771"/>
                <a:gd name="connsiteX100" fmla="*/ 1920240 w 2804160"/>
                <a:gd name="connsiteY100" fmla="*/ 1940792 h 3801771"/>
                <a:gd name="connsiteX101" fmla="*/ 1950720 w 2804160"/>
                <a:gd name="connsiteY101" fmla="*/ 1978892 h 3801771"/>
                <a:gd name="connsiteX102" fmla="*/ 1958340 w 2804160"/>
                <a:gd name="connsiteY102" fmla="*/ 2001752 h 3801771"/>
                <a:gd name="connsiteX103" fmla="*/ 1973580 w 2804160"/>
                <a:gd name="connsiteY103" fmla="*/ 2024612 h 3801771"/>
                <a:gd name="connsiteX104" fmla="*/ 1981200 w 2804160"/>
                <a:gd name="connsiteY104" fmla="*/ 2055092 h 3801771"/>
                <a:gd name="connsiteX105" fmla="*/ 1996440 w 2804160"/>
                <a:gd name="connsiteY105" fmla="*/ 2077952 h 3801771"/>
                <a:gd name="connsiteX106" fmla="*/ 2011680 w 2804160"/>
                <a:gd name="connsiteY106" fmla="*/ 2230352 h 3801771"/>
                <a:gd name="connsiteX107" fmla="*/ 2019300 w 2804160"/>
                <a:gd name="connsiteY107" fmla="*/ 2260832 h 3801771"/>
                <a:gd name="connsiteX108" fmla="*/ 2026920 w 2804160"/>
                <a:gd name="connsiteY108" fmla="*/ 2306552 h 3801771"/>
                <a:gd name="connsiteX109" fmla="*/ 2034540 w 2804160"/>
                <a:gd name="connsiteY109" fmla="*/ 2237972 h 3801771"/>
                <a:gd name="connsiteX110" fmla="*/ 2080260 w 2804160"/>
                <a:gd name="connsiteY110" fmla="*/ 2207492 h 3801771"/>
                <a:gd name="connsiteX111" fmla="*/ 2110740 w 2804160"/>
                <a:gd name="connsiteY111" fmla="*/ 2215112 h 3801771"/>
                <a:gd name="connsiteX112" fmla="*/ 2118360 w 2804160"/>
                <a:gd name="connsiteY112" fmla="*/ 2237972 h 3801771"/>
                <a:gd name="connsiteX113" fmla="*/ 2125980 w 2804160"/>
                <a:gd name="connsiteY113" fmla="*/ 2314172 h 3801771"/>
                <a:gd name="connsiteX114" fmla="*/ 2171700 w 2804160"/>
                <a:gd name="connsiteY114" fmla="*/ 2352272 h 3801771"/>
                <a:gd name="connsiteX115" fmla="*/ 2263140 w 2804160"/>
                <a:gd name="connsiteY115" fmla="*/ 2260832 h 3801771"/>
                <a:gd name="connsiteX116" fmla="*/ 2255520 w 2804160"/>
                <a:gd name="connsiteY116" fmla="*/ 2237972 h 3801771"/>
                <a:gd name="connsiteX117" fmla="*/ 2286000 w 2804160"/>
                <a:gd name="connsiteY117" fmla="*/ 2161772 h 3801771"/>
                <a:gd name="connsiteX118" fmla="*/ 2331720 w 2804160"/>
                <a:gd name="connsiteY118" fmla="*/ 2131292 h 3801771"/>
                <a:gd name="connsiteX119" fmla="*/ 2369820 w 2804160"/>
                <a:gd name="connsiteY119" fmla="*/ 2062712 h 3801771"/>
                <a:gd name="connsiteX120" fmla="*/ 2377440 w 2804160"/>
                <a:gd name="connsiteY120" fmla="*/ 1925552 h 3801771"/>
                <a:gd name="connsiteX121" fmla="*/ 2400300 w 2804160"/>
                <a:gd name="connsiteY121" fmla="*/ 1917932 h 3801771"/>
                <a:gd name="connsiteX122" fmla="*/ 2423160 w 2804160"/>
                <a:gd name="connsiteY122" fmla="*/ 1933172 h 3801771"/>
                <a:gd name="connsiteX123" fmla="*/ 2453640 w 2804160"/>
                <a:gd name="connsiteY123" fmla="*/ 1948412 h 3801771"/>
                <a:gd name="connsiteX124" fmla="*/ 2468880 w 2804160"/>
                <a:gd name="connsiteY124" fmla="*/ 1902692 h 3801771"/>
                <a:gd name="connsiteX125" fmla="*/ 2491740 w 2804160"/>
                <a:gd name="connsiteY125" fmla="*/ 1910312 h 3801771"/>
                <a:gd name="connsiteX126" fmla="*/ 2522220 w 2804160"/>
                <a:gd name="connsiteY126" fmla="*/ 1940792 h 3801771"/>
                <a:gd name="connsiteX127" fmla="*/ 2575560 w 2804160"/>
                <a:gd name="connsiteY127" fmla="*/ 1925552 h 3801771"/>
                <a:gd name="connsiteX128" fmla="*/ 2583180 w 2804160"/>
                <a:gd name="connsiteY128" fmla="*/ 2016992 h 3801771"/>
                <a:gd name="connsiteX129" fmla="*/ 2590800 w 2804160"/>
                <a:gd name="connsiteY129" fmla="*/ 2039852 h 3801771"/>
                <a:gd name="connsiteX130" fmla="*/ 2598420 w 2804160"/>
                <a:gd name="connsiteY130" fmla="*/ 2093192 h 3801771"/>
                <a:gd name="connsiteX131" fmla="*/ 2606040 w 2804160"/>
                <a:gd name="connsiteY131" fmla="*/ 2177012 h 3801771"/>
                <a:gd name="connsiteX132" fmla="*/ 2621280 w 2804160"/>
                <a:gd name="connsiteY132" fmla="*/ 2199872 h 3801771"/>
                <a:gd name="connsiteX133" fmla="*/ 2628900 w 2804160"/>
                <a:gd name="connsiteY133" fmla="*/ 2222732 h 3801771"/>
                <a:gd name="connsiteX134" fmla="*/ 2598420 w 2804160"/>
                <a:gd name="connsiteY134" fmla="*/ 2306552 h 3801771"/>
                <a:gd name="connsiteX135" fmla="*/ 2636520 w 2804160"/>
                <a:gd name="connsiteY135" fmla="*/ 2375132 h 3801771"/>
                <a:gd name="connsiteX136" fmla="*/ 2659380 w 2804160"/>
                <a:gd name="connsiteY136" fmla="*/ 2443712 h 3801771"/>
                <a:gd name="connsiteX137" fmla="*/ 2682240 w 2804160"/>
                <a:gd name="connsiteY137" fmla="*/ 2451332 h 3801771"/>
                <a:gd name="connsiteX138" fmla="*/ 2689860 w 2804160"/>
                <a:gd name="connsiteY138" fmla="*/ 2474192 h 3801771"/>
                <a:gd name="connsiteX139" fmla="*/ 2705100 w 2804160"/>
                <a:gd name="connsiteY139" fmla="*/ 2558012 h 3801771"/>
                <a:gd name="connsiteX140" fmla="*/ 2720340 w 2804160"/>
                <a:gd name="connsiteY140" fmla="*/ 2603732 h 3801771"/>
                <a:gd name="connsiteX141" fmla="*/ 2727960 w 2804160"/>
                <a:gd name="connsiteY141" fmla="*/ 2748512 h 3801771"/>
                <a:gd name="connsiteX142" fmla="*/ 2743200 w 2804160"/>
                <a:gd name="connsiteY142" fmla="*/ 2809472 h 3801771"/>
                <a:gd name="connsiteX143" fmla="*/ 2750820 w 2804160"/>
                <a:gd name="connsiteY143" fmla="*/ 2893292 h 3801771"/>
                <a:gd name="connsiteX144" fmla="*/ 2758440 w 2804160"/>
                <a:gd name="connsiteY144" fmla="*/ 2916152 h 3801771"/>
                <a:gd name="connsiteX145" fmla="*/ 2766060 w 2804160"/>
                <a:gd name="connsiteY145" fmla="*/ 2992352 h 3801771"/>
                <a:gd name="connsiteX146" fmla="*/ 2773680 w 2804160"/>
                <a:gd name="connsiteY146" fmla="*/ 3228572 h 3801771"/>
                <a:gd name="connsiteX147" fmla="*/ 2781300 w 2804160"/>
                <a:gd name="connsiteY147" fmla="*/ 3259052 h 3801771"/>
                <a:gd name="connsiteX148" fmla="*/ 2804160 w 2804160"/>
                <a:gd name="connsiteY148" fmla="*/ 3380972 h 3801771"/>
                <a:gd name="connsiteX149" fmla="*/ 2796540 w 2804160"/>
                <a:gd name="connsiteY149" fmla="*/ 3434312 h 3801771"/>
                <a:gd name="connsiteX150" fmla="*/ 2773680 w 2804160"/>
                <a:gd name="connsiteY150" fmla="*/ 3449552 h 3801771"/>
                <a:gd name="connsiteX151" fmla="*/ 2727960 w 2804160"/>
                <a:gd name="connsiteY151" fmla="*/ 3464792 h 3801771"/>
                <a:gd name="connsiteX152" fmla="*/ 2667000 w 2804160"/>
                <a:gd name="connsiteY152" fmla="*/ 3388592 h 3801771"/>
                <a:gd name="connsiteX153" fmla="*/ 2659380 w 2804160"/>
                <a:gd name="connsiteY153" fmla="*/ 3358112 h 3801771"/>
                <a:gd name="connsiteX154" fmla="*/ 2636520 w 2804160"/>
                <a:gd name="connsiteY154" fmla="*/ 3350492 h 3801771"/>
                <a:gd name="connsiteX155" fmla="*/ 2575560 w 2804160"/>
                <a:gd name="connsiteY155" fmla="*/ 3358112 h 3801771"/>
                <a:gd name="connsiteX156" fmla="*/ 2567940 w 2804160"/>
                <a:gd name="connsiteY156" fmla="*/ 3396212 h 3801771"/>
                <a:gd name="connsiteX157" fmla="*/ 2545080 w 2804160"/>
                <a:gd name="connsiteY157" fmla="*/ 3411452 h 3801771"/>
                <a:gd name="connsiteX158" fmla="*/ 2522220 w 2804160"/>
                <a:gd name="connsiteY158" fmla="*/ 3434312 h 3801771"/>
                <a:gd name="connsiteX159" fmla="*/ 2491740 w 2804160"/>
                <a:gd name="connsiteY159" fmla="*/ 3502892 h 3801771"/>
                <a:gd name="connsiteX160" fmla="*/ 2514600 w 2804160"/>
                <a:gd name="connsiteY160" fmla="*/ 3518132 h 3801771"/>
                <a:gd name="connsiteX161" fmla="*/ 2529840 w 2804160"/>
                <a:gd name="connsiteY161" fmla="*/ 3540992 h 3801771"/>
                <a:gd name="connsiteX162" fmla="*/ 2552700 w 2804160"/>
                <a:gd name="connsiteY162" fmla="*/ 3563852 h 3801771"/>
                <a:gd name="connsiteX163" fmla="*/ 2575560 w 2804160"/>
                <a:gd name="connsiteY163" fmla="*/ 3701012 h 3801771"/>
                <a:gd name="connsiteX164" fmla="*/ 2598420 w 2804160"/>
                <a:gd name="connsiteY164" fmla="*/ 3723872 h 3801771"/>
                <a:gd name="connsiteX165" fmla="*/ 2583180 w 2804160"/>
                <a:gd name="connsiteY165" fmla="*/ 3800072 h 3801771"/>
                <a:gd name="connsiteX166" fmla="*/ 2567940 w 2804160"/>
                <a:gd name="connsiteY166" fmla="*/ 3777212 h 3801771"/>
                <a:gd name="connsiteX167" fmla="*/ 2560320 w 2804160"/>
                <a:gd name="connsiteY167" fmla="*/ 3723872 h 3801771"/>
                <a:gd name="connsiteX168" fmla="*/ 2522220 w 2804160"/>
                <a:gd name="connsiteY168" fmla="*/ 3685772 h 3801771"/>
                <a:gd name="connsiteX169" fmla="*/ 2491740 w 2804160"/>
                <a:gd name="connsiteY169" fmla="*/ 3617192 h 3801771"/>
                <a:gd name="connsiteX170" fmla="*/ 2446020 w 2804160"/>
                <a:gd name="connsiteY170" fmla="*/ 3586712 h 3801771"/>
                <a:gd name="connsiteX171" fmla="*/ 2423160 w 2804160"/>
                <a:gd name="connsiteY171" fmla="*/ 3457172 h 3801771"/>
                <a:gd name="connsiteX172" fmla="*/ 2415540 w 2804160"/>
                <a:gd name="connsiteY172" fmla="*/ 3434312 h 3801771"/>
                <a:gd name="connsiteX173" fmla="*/ 2407920 w 2804160"/>
                <a:gd name="connsiteY173" fmla="*/ 3388592 h 3801771"/>
                <a:gd name="connsiteX174" fmla="*/ 2385060 w 2804160"/>
                <a:gd name="connsiteY174" fmla="*/ 3365732 h 3801771"/>
                <a:gd name="connsiteX175" fmla="*/ 2369820 w 2804160"/>
                <a:gd name="connsiteY175" fmla="*/ 3335252 h 3801771"/>
                <a:gd name="connsiteX176" fmla="*/ 2346960 w 2804160"/>
                <a:gd name="connsiteY176" fmla="*/ 3327632 h 3801771"/>
                <a:gd name="connsiteX177" fmla="*/ 2324100 w 2804160"/>
                <a:gd name="connsiteY177" fmla="*/ 3312392 h 3801771"/>
                <a:gd name="connsiteX178" fmla="*/ 2316480 w 2804160"/>
                <a:gd name="connsiteY178" fmla="*/ 3289532 h 3801771"/>
                <a:gd name="connsiteX179" fmla="*/ 2301240 w 2804160"/>
                <a:gd name="connsiteY179" fmla="*/ 3159992 h 3801771"/>
                <a:gd name="connsiteX180" fmla="*/ 2308860 w 2804160"/>
                <a:gd name="connsiteY180" fmla="*/ 3060932 h 3801771"/>
                <a:gd name="connsiteX181" fmla="*/ 2331720 w 2804160"/>
                <a:gd name="connsiteY181" fmla="*/ 3045692 h 3801771"/>
                <a:gd name="connsiteX182" fmla="*/ 2324100 w 2804160"/>
                <a:gd name="connsiteY182" fmla="*/ 2893292 h 3801771"/>
                <a:gd name="connsiteX183" fmla="*/ 2308860 w 2804160"/>
                <a:gd name="connsiteY183" fmla="*/ 2862812 h 3801771"/>
                <a:gd name="connsiteX184" fmla="*/ 2301240 w 2804160"/>
                <a:gd name="connsiteY184" fmla="*/ 2839952 h 3801771"/>
                <a:gd name="connsiteX185" fmla="*/ 2278380 w 2804160"/>
                <a:gd name="connsiteY185" fmla="*/ 2763752 h 3801771"/>
                <a:gd name="connsiteX186" fmla="*/ 2247900 w 2804160"/>
                <a:gd name="connsiteY186" fmla="*/ 2718032 h 3801771"/>
                <a:gd name="connsiteX187" fmla="*/ 2217420 w 2804160"/>
                <a:gd name="connsiteY187" fmla="*/ 2672312 h 3801771"/>
                <a:gd name="connsiteX188" fmla="*/ 2202180 w 2804160"/>
                <a:gd name="connsiteY188" fmla="*/ 2649452 h 3801771"/>
                <a:gd name="connsiteX189" fmla="*/ 2156460 w 2804160"/>
                <a:gd name="connsiteY189" fmla="*/ 2611352 h 3801771"/>
                <a:gd name="connsiteX190" fmla="*/ 2141220 w 2804160"/>
                <a:gd name="connsiteY190" fmla="*/ 2588492 h 3801771"/>
                <a:gd name="connsiteX191" fmla="*/ 2095500 w 2804160"/>
                <a:gd name="connsiteY191" fmla="*/ 2535152 h 3801771"/>
                <a:gd name="connsiteX192" fmla="*/ 2065020 w 2804160"/>
                <a:gd name="connsiteY192" fmla="*/ 2542772 h 3801771"/>
                <a:gd name="connsiteX193" fmla="*/ 2049780 w 2804160"/>
                <a:gd name="connsiteY193" fmla="*/ 2565632 h 3801771"/>
                <a:gd name="connsiteX194" fmla="*/ 2004060 w 2804160"/>
                <a:gd name="connsiteY194" fmla="*/ 2580872 h 3801771"/>
                <a:gd name="connsiteX195" fmla="*/ 1988820 w 2804160"/>
                <a:gd name="connsiteY195" fmla="*/ 2611352 h 3801771"/>
                <a:gd name="connsiteX196" fmla="*/ 1996440 w 2804160"/>
                <a:gd name="connsiteY196" fmla="*/ 2634212 h 3801771"/>
                <a:gd name="connsiteX197" fmla="*/ 1988820 w 2804160"/>
                <a:gd name="connsiteY197" fmla="*/ 2679932 h 3801771"/>
                <a:gd name="connsiteX198" fmla="*/ 1920240 w 2804160"/>
                <a:gd name="connsiteY198" fmla="*/ 2672312 h 3801771"/>
                <a:gd name="connsiteX199" fmla="*/ 1897380 w 2804160"/>
                <a:gd name="connsiteY199" fmla="*/ 2657072 h 3801771"/>
                <a:gd name="connsiteX200" fmla="*/ 1828800 w 2804160"/>
                <a:gd name="connsiteY200" fmla="*/ 2664692 h 3801771"/>
                <a:gd name="connsiteX201" fmla="*/ 1775460 w 2804160"/>
                <a:gd name="connsiteY201" fmla="*/ 2679932 h 3801771"/>
                <a:gd name="connsiteX202" fmla="*/ 1744980 w 2804160"/>
                <a:gd name="connsiteY202" fmla="*/ 2664692 h 3801771"/>
                <a:gd name="connsiteX203" fmla="*/ 1722120 w 2804160"/>
                <a:gd name="connsiteY203" fmla="*/ 2862812 h 3801771"/>
                <a:gd name="connsiteX204" fmla="*/ 1714500 w 2804160"/>
                <a:gd name="connsiteY204" fmla="*/ 2885672 h 3801771"/>
                <a:gd name="connsiteX205" fmla="*/ 1676400 w 2804160"/>
                <a:gd name="connsiteY205" fmla="*/ 2931392 h 3801771"/>
                <a:gd name="connsiteX206" fmla="*/ 1668780 w 2804160"/>
                <a:gd name="connsiteY206" fmla="*/ 2954252 h 3801771"/>
                <a:gd name="connsiteX207" fmla="*/ 1653540 w 2804160"/>
                <a:gd name="connsiteY207" fmla="*/ 3015212 h 3801771"/>
                <a:gd name="connsiteX208" fmla="*/ 1630680 w 2804160"/>
                <a:gd name="connsiteY208" fmla="*/ 3038072 h 3801771"/>
                <a:gd name="connsiteX209" fmla="*/ 1638300 w 2804160"/>
                <a:gd name="connsiteY209" fmla="*/ 3076172 h 3801771"/>
                <a:gd name="connsiteX210" fmla="*/ 1645920 w 2804160"/>
                <a:gd name="connsiteY210" fmla="*/ 3159992 h 3801771"/>
                <a:gd name="connsiteX211" fmla="*/ 1615440 w 2804160"/>
                <a:gd name="connsiteY211" fmla="*/ 3167612 h 3801771"/>
                <a:gd name="connsiteX212" fmla="*/ 1554480 w 2804160"/>
                <a:gd name="connsiteY212" fmla="*/ 3159992 h 3801771"/>
                <a:gd name="connsiteX213" fmla="*/ 1562100 w 2804160"/>
                <a:gd name="connsiteY213" fmla="*/ 3114272 h 3801771"/>
                <a:gd name="connsiteX214" fmla="*/ 1584960 w 2804160"/>
                <a:gd name="connsiteY214" fmla="*/ 3083792 h 3801771"/>
                <a:gd name="connsiteX215" fmla="*/ 1577340 w 2804160"/>
                <a:gd name="connsiteY215" fmla="*/ 3038072 h 3801771"/>
                <a:gd name="connsiteX216" fmla="*/ 1554480 w 2804160"/>
                <a:gd name="connsiteY216" fmla="*/ 3045692 h 3801771"/>
                <a:gd name="connsiteX217" fmla="*/ 1531620 w 2804160"/>
                <a:gd name="connsiteY217" fmla="*/ 3068552 h 3801771"/>
                <a:gd name="connsiteX218" fmla="*/ 1478280 w 2804160"/>
                <a:gd name="connsiteY218" fmla="*/ 3083792 h 3801771"/>
                <a:gd name="connsiteX219" fmla="*/ 1424940 w 2804160"/>
                <a:gd name="connsiteY219" fmla="*/ 3106652 h 3801771"/>
                <a:gd name="connsiteX220" fmla="*/ 1402080 w 2804160"/>
                <a:gd name="connsiteY220" fmla="*/ 3121892 h 3801771"/>
                <a:gd name="connsiteX221" fmla="*/ 1386840 w 2804160"/>
                <a:gd name="connsiteY221" fmla="*/ 3091412 h 3801771"/>
                <a:gd name="connsiteX222" fmla="*/ 1394460 w 2804160"/>
                <a:gd name="connsiteY222" fmla="*/ 3068552 h 3801771"/>
                <a:gd name="connsiteX223" fmla="*/ 1402080 w 2804160"/>
                <a:gd name="connsiteY223" fmla="*/ 3091412 h 3801771"/>
                <a:gd name="connsiteX224" fmla="*/ 1386840 w 2804160"/>
                <a:gd name="connsiteY224" fmla="*/ 3114272 h 3801771"/>
                <a:gd name="connsiteX225" fmla="*/ 1363980 w 2804160"/>
                <a:gd name="connsiteY225" fmla="*/ 3129512 h 3801771"/>
                <a:gd name="connsiteX226" fmla="*/ 1295400 w 2804160"/>
                <a:gd name="connsiteY226" fmla="*/ 3152372 h 3801771"/>
                <a:gd name="connsiteX227" fmla="*/ 1219200 w 2804160"/>
                <a:gd name="connsiteY227" fmla="*/ 3121892 h 3801771"/>
                <a:gd name="connsiteX228" fmla="*/ 1234440 w 2804160"/>
                <a:gd name="connsiteY228" fmla="*/ 3099032 h 3801771"/>
                <a:gd name="connsiteX229" fmla="*/ 1226820 w 2804160"/>
                <a:gd name="connsiteY229" fmla="*/ 3076172 h 3801771"/>
                <a:gd name="connsiteX230" fmla="*/ 1219200 w 2804160"/>
                <a:gd name="connsiteY230" fmla="*/ 3045692 h 3801771"/>
                <a:gd name="connsiteX231" fmla="*/ 1173480 w 2804160"/>
                <a:gd name="connsiteY231" fmla="*/ 3038072 h 3801771"/>
                <a:gd name="connsiteX232" fmla="*/ 1165860 w 2804160"/>
                <a:gd name="connsiteY232" fmla="*/ 3007592 h 3801771"/>
                <a:gd name="connsiteX233" fmla="*/ 1158240 w 2804160"/>
                <a:gd name="connsiteY233" fmla="*/ 2984732 h 3801771"/>
                <a:gd name="connsiteX234" fmla="*/ 1120140 w 2804160"/>
                <a:gd name="connsiteY234" fmla="*/ 2916152 h 3801771"/>
                <a:gd name="connsiteX235" fmla="*/ 1097280 w 2804160"/>
                <a:gd name="connsiteY235" fmla="*/ 2939012 h 3801771"/>
                <a:gd name="connsiteX236" fmla="*/ 1089660 w 2804160"/>
                <a:gd name="connsiteY236" fmla="*/ 2961872 h 3801771"/>
                <a:gd name="connsiteX237" fmla="*/ 1074420 w 2804160"/>
                <a:gd name="connsiteY237" fmla="*/ 2984732 h 3801771"/>
                <a:gd name="connsiteX238" fmla="*/ 1104900 w 2804160"/>
                <a:gd name="connsiteY238" fmla="*/ 3030452 h 3801771"/>
                <a:gd name="connsiteX239" fmla="*/ 1120140 w 2804160"/>
                <a:gd name="connsiteY239" fmla="*/ 3076172 h 3801771"/>
                <a:gd name="connsiteX240" fmla="*/ 1097280 w 2804160"/>
                <a:gd name="connsiteY240" fmla="*/ 3099032 h 3801771"/>
                <a:gd name="connsiteX241" fmla="*/ 1051560 w 2804160"/>
                <a:gd name="connsiteY241" fmla="*/ 3129512 h 3801771"/>
                <a:gd name="connsiteX242" fmla="*/ 1013460 w 2804160"/>
                <a:gd name="connsiteY242" fmla="*/ 3121892 h 3801771"/>
                <a:gd name="connsiteX243" fmla="*/ 990600 w 2804160"/>
                <a:gd name="connsiteY243" fmla="*/ 3114272 h 3801771"/>
                <a:gd name="connsiteX244" fmla="*/ 1021080 w 2804160"/>
                <a:gd name="connsiteY244" fmla="*/ 3152372 h 3801771"/>
                <a:gd name="connsiteX245" fmla="*/ 929640 w 2804160"/>
                <a:gd name="connsiteY245" fmla="*/ 3167612 h 3801771"/>
                <a:gd name="connsiteX246" fmla="*/ 906780 w 2804160"/>
                <a:gd name="connsiteY246" fmla="*/ 3159992 h 3801771"/>
                <a:gd name="connsiteX247" fmla="*/ 922020 w 2804160"/>
                <a:gd name="connsiteY247" fmla="*/ 3099032 h 3801771"/>
                <a:gd name="connsiteX248" fmla="*/ 914400 w 2804160"/>
                <a:gd name="connsiteY248" fmla="*/ 3076172 h 3801771"/>
                <a:gd name="connsiteX249" fmla="*/ 891540 w 2804160"/>
                <a:gd name="connsiteY249" fmla="*/ 3083792 h 3801771"/>
                <a:gd name="connsiteX250" fmla="*/ 876300 w 2804160"/>
                <a:gd name="connsiteY250" fmla="*/ 3106652 h 3801771"/>
                <a:gd name="connsiteX251" fmla="*/ 853440 w 2804160"/>
                <a:gd name="connsiteY251" fmla="*/ 3190472 h 3801771"/>
                <a:gd name="connsiteX252" fmla="*/ 830580 w 2804160"/>
                <a:gd name="connsiteY252" fmla="*/ 3198092 h 3801771"/>
                <a:gd name="connsiteX253" fmla="*/ 784860 w 2804160"/>
                <a:gd name="connsiteY253" fmla="*/ 3190472 h 3801771"/>
                <a:gd name="connsiteX254" fmla="*/ 792480 w 2804160"/>
                <a:gd name="connsiteY254" fmla="*/ 3159992 h 3801771"/>
                <a:gd name="connsiteX255" fmla="*/ 784860 w 2804160"/>
                <a:gd name="connsiteY255" fmla="*/ 3099032 h 3801771"/>
                <a:gd name="connsiteX256" fmla="*/ 754380 w 2804160"/>
                <a:gd name="connsiteY256" fmla="*/ 3167612 h 3801771"/>
                <a:gd name="connsiteX257" fmla="*/ 746760 w 2804160"/>
                <a:gd name="connsiteY257" fmla="*/ 3205712 h 3801771"/>
                <a:gd name="connsiteX258" fmla="*/ 739140 w 2804160"/>
                <a:gd name="connsiteY258" fmla="*/ 3236192 h 3801771"/>
                <a:gd name="connsiteX259" fmla="*/ 716280 w 2804160"/>
                <a:gd name="connsiteY259" fmla="*/ 3243812 h 3801771"/>
                <a:gd name="connsiteX260" fmla="*/ 685800 w 2804160"/>
                <a:gd name="connsiteY260" fmla="*/ 3205712 h 3801771"/>
                <a:gd name="connsiteX261" fmla="*/ 708660 w 2804160"/>
                <a:gd name="connsiteY261" fmla="*/ 3190472 h 3801771"/>
                <a:gd name="connsiteX262" fmla="*/ 678180 w 2804160"/>
                <a:gd name="connsiteY262" fmla="*/ 3129512 h 3801771"/>
                <a:gd name="connsiteX263" fmla="*/ 655320 w 2804160"/>
                <a:gd name="connsiteY263" fmla="*/ 3137132 h 3801771"/>
                <a:gd name="connsiteX264" fmla="*/ 647700 w 2804160"/>
                <a:gd name="connsiteY264" fmla="*/ 3190472 h 3801771"/>
                <a:gd name="connsiteX265" fmla="*/ 624840 w 2804160"/>
                <a:gd name="connsiteY265" fmla="*/ 3167612 h 3801771"/>
                <a:gd name="connsiteX266" fmla="*/ 609600 w 2804160"/>
                <a:gd name="connsiteY266" fmla="*/ 3121892 h 3801771"/>
                <a:gd name="connsiteX267" fmla="*/ 601980 w 2804160"/>
                <a:gd name="connsiteY267" fmla="*/ 3099032 h 3801771"/>
                <a:gd name="connsiteX268" fmla="*/ 632460 w 2804160"/>
                <a:gd name="connsiteY268" fmla="*/ 3076172 h 3801771"/>
                <a:gd name="connsiteX269" fmla="*/ 655320 w 2804160"/>
                <a:gd name="connsiteY269" fmla="*/ 3068552 h 3801771"/>
                <a:gd name="connsiteX270" fmla="*/ 662940 w 2804160"/>
                <a:gd name="connsiteY270" fmla="*/ 3045692 h 3801771"/>
                <a:gd name="connsiteX271" fmla="*/ 640080 w 2804160"/>
                <a:gd name="connsiteY271" fmla="*/ 3022832 h 3801771"/>
                <a:gd name="connsiteX272" fmla="*/ 609600 w 2804160"/>
                <a:gd name="connsiteY272" fmla="*/ 3007592 h 3801771"/>
                <a:gd name="connsiteX273" fmla="*/ 617220 w 2804160"/>
                <a:gd name="connsiteY273" fmla="*/ 2969492 h 3801771"/>
                <a:gd name="connsiteX274" fmla="*/ 655320 w 2804160"/>
                <a:gd name="connsiteY274" fmla="*/ 2923772 h 3801771"/>
                <a:gd name="connsiteX275" fmla="*/ 640080 w 2804160"/>
                <a:gd name="connsiteY275" fmla="*/ 2893292 h 3801771"/>
                <a:gd name="connsiteX276" fmla="*/ 594360 w 2804160"/>
                <a:gd name="connsiteY276" fmla="*/ 2855192 h 3801771"/>
                <a:gd name="connsiteX277" fmla="*/ 571500 w 2804160"/>
                <a:gd name="connsiteY277" fmla="*/ 2778992 h 3801771"/>
                <a:gd name="connsiteX278" fmla="*/ 556260 w 2804160"/>
                <a:gd name="connsiteY278" fmla="*/ 2756132 h 3801771"/>
                <a:gd name="connsiteX279" fmla="*/ 556260 w 2804160"/>
                <a:gd name="connsiteY279" fmla="*/ 2588492 h 3801771"/>
                <a:gd name="connsiteX280" fmla="*/ 541020 w 2804160"/>
                <a:gd name="connsiteY280" fmla="*/ 2542772 h 3801771"/>
                <a:gd name="connsiteX281" fmla="*/ 548640 w 2804160"/>
                <a:gd name="connsiteY281" fmla="*/ 2497052 h 3801771"/>
                <a:gd name="connsiteX282" fmla="*/ 571500 w 2804160"/>
                <a:gd name="connsiteY282" fmla="*/ 2489432 h 3801771"/>
                <a:gd name="connsiteX283" fmla="*/ 586740 w 2804160"/>
                <a:gd name="connsiteY283" fmla="*/ 2466572 h 3801771"/>
                <a:gd name="connsiteX284" fmla="*/ 571500 w 2804160"/>
                <a:gd name="connsiteY284" fmla="*/ 2443712 h 3801771"/>
                <a:gd name="connsiteX285" fmla="*/ 518160 w 2804160"/>
                <a:gd name="connsiteY285" fmla="*/ 2397992 h 3801771"/>
                <a:gd name="connsiteX286" fmla="*/ 518160 w 2804160"/>
                <a:gd name="connsiteY286" fmla="*/ 2321792 h 3801771"/>
                <a:gd name="connsiteX287" fmla="*/ 548640 w 2804160"/>
                <a:gd name="connsiteY287" fmla="*/ 2298932 h 3801771"/>
                <a:gd name="connsiteX288" fmla="*/ 563880 w 2804160"/>
                <a:gd name="connsiteY288" fmla="*/ 2276072 h 3801771"/>
                <a:gd name="connsiteX289" fmla="*/ 556260 w 2804160"/>
                <a:gd name="connsiteY289" fmla="*/ 2230352 h 3801771"/>
                <a:gd name="connsiteX290" fmla="*/ 441960 w 2804160"/>
                <a:gd name="connsiteY290" fmla="*/ 2199872 h 3801771"/>
                <a:gd name="connsiteX291" fmla="*/ 426720 w 2804160"/>
                <a:gd name="connsiteY291" fmla="*/ 2177012 h 3801771"/>
                <a:gd name="connsiteX292" fmla="*/ 449580 w 2804160"/>
                <a:gd name="connsiteY292" fmla="*/ 2116052 h 3801771"/>
                <a:gd name="connsiteX293" fmla="*/ 457200 w 2804160"/>
                <a:gd name="connsiteY293" fmla="*/ 2093192 h 3801771"/>
                <a:gd name="connsiteX294" fmla="*/ 449580 w 2804160"/>
                <a:gd name="connsiteY294" fmla="*/ 2024612 h 3801771"/>
                <a:gd name="connsiteX295" fmla="*/ 396240 w 2804160"/>
                <a:gd name="connsiteY295" fmla="*/ 2009372 h 3801771"/>
                <a:gd name="connsiteX296" fmla="*/ 373380 w 2804160"/>
                <a:gd name="connsiteY296" fmla="*/ 1994132 h 3801771"/>
                <a:gd name="connsiteX297" fmla="*/ 327660 w 2804160"/>
                <a:gd name="connsiteY297" fmla="*/ 1925552 h 3801771"/>
                <a:gd name="connsiteX298" fmla="*/ 320040 w 2804160"/>
                <a:gd name="connsiteY298" fmla="*/ 1902692 h 3801771"/>
                <a:gd name="connsiteX299" fmla="*/ 327660 w 2804160"/>
                <a:gd name="connsiteY299" fmla="*/ 1864592 h 3801771"/>
                <a:gd name="connsiteX300" fmla="*/ 342900 w 2804160"/>
                <a:gd name="connsiteY300" fmla="*/ 1841732 h 3801771"/>
                <a:gd name="connsiteX301" fmla="*/ 358140 w 2804160"/>
                <a:gd name="connsiteY301" fmla="*/ 1811252 h 3801771"/>
                <a:gd name="connsiteX302" fmla="*/ 373380 w 2804160"/>
                <a:gd name="connsiteY302" fmla="*/ 1788392 h 3801771"/>
                <a:gd name="connsiteX303" fmla="*/ 403860 w 2804160"/>
                <a:gd name="connsiteY303" fmla="*/ 1780772 h 3801771"/>
                <a:gd name="connsiteX304" fmla="*/ 426720 w 2804160"/>
                <a:gd name="connsiteY304" fmla="*/ 1757912 h 3801771"/>
                <a:gd name="connsiteX305" fmla="*/ 426720 w 2804160"/>
                <a:gd name="connsiteY305" fmla="*/ 1651232 h 3801771"/>
                <a:gd name="connsiteX306" fmla="*/ 403860 w 2804160"/>
                <a:gd name="connsiteY306" fmla="*/ 1643612 h 3801771"/>
                <a:gd name="connsiteX307" fmla="*/ 411480 w 2804160"/>
                <a:gd name="connsiteY307" fmla="*/ 1582652 h 3801771"/>
                <a:gd name="connsiteX308" fmla="*/ 419100 w 2804160"/>
                <a:gd name="connsiteY308" fmla="*/ 1552172 h 3801771"/>
                <a:gd name="connsiteX309" fmla="*/ 411480 w 2804160"/>
                <a:gd name="connsiteY309" fmla="*/ 1483592 h 3801771"/>
                <a:gd name="connsiteX310" fmla="*/ 274320 w 2804160"/>
                <a:gd name="connsiteY310" fmla="*/ 1475972 h 3801771"/>
                <a:gd name="connsiteX311" fmla="*/ 228600 w 2804160"/>
                <a:gd name="connsiteY311" fmla="*/ 1453112 h 3801771"/>
                <a:gd name="connsiteX312" fmla="*/ 205740 w 2804160"/>
                <a:gd name="connsiteY312" fmla="*/ 1445492 h 3801771"/>
                <a:gd name="connsiteX313" fmla="*/ 144780 w 2804160"/>
                <a:gd name="connsiteY313" fmla="*/ 1430252 h 3801771"/>
                <a:gd name="connsiteX314" fmla="*/ 121920 w 2804160"/>
                <a:gd name="connsiteY314" fmla="*/ 1407392 h 3801771"/>
                <a:gd name="connsiteX315" fmla="*/ 99060 w 2804160"/>
                <a:gd name="connsiteY315" fmla="*/ 1399772 h 3801771"/>
                <a:gd name="connsiteX316" fmla="*/ 68580 w 2804160"/>
                <a:gd name="connsiteY316" fmla="*/ 1384532 h 3801771"/>
                <a:gd name="connsiteX317" fmla="*/ 38100 w 2804160"/>
                <a:gd name="connsiteY317" fmla="*/ 1354052 h 3801771"/>
                <a:gd name="connsiteX318" fmla="*/ 22860 w 2804160"/>
                <a:gd name="connsiteY318" fmla="*/ 1331192 h 3801771"/>
                <a:gd name="connsiteX319" fmla="*/ 0 w 2804160"/>
                <a:gd name="connsiteY319" fmla="*/ 1277852 h 3801771"/>
                <a:gd name="connsiteX320" fmla="*/ 7620 w 2804160"/>
                <a:gd name="connsiteY320" fmla="*/ 1224512 h 3801771"/>
                <a:gd name="connsiteX321" fmla="*/ 30480 w 2804160"/>
                <a:gd name="connsiteY321" fmla="*/ 1216892 h 3801771"/>
                <a:gd name="connsiteX322" fmla="*/ 53340 w 2804160"/>
                <a:gd name="connsiteY322" fmla="*/ 1201652 h 3801771"/>
                <a:gd name="connsiteX323" fmla="*/ 60960 w 2804160"/>
                <a:gd name="connsiteY323" fmla="*/ 1148312 h 3801771"/>
                <a:gd name="connsiteX324" fmla="*/ 68580 w 2804160"/>
                <a:gd name="connsiteY324" fmla="*/ 1125452 h 3801771"/>
                <a:gd name="connsiteX325" fmla="*/ 91440 w 2804160"/>
                <a:gd name="connsiteY325" fmla="*/ 1102592 h 3801771"/>
                <a:gd name="connsiteX326" fmla="*/ 114300 w 2804160"/>
                <a:gd name="connsiteY326" fmla="*/ 1094972 h 3801771"/>
                <a:gd name="connsiteX327" fmla="*/ 220980 w 2804160"/>
                <a:gd name="connsiteY327" fmla="*/ 1087352 h 3801771"/>
                <a:gd name="connsiteX328" fmla="*/ 259080 w 2804160"/>
                <a:gd name="connsiteY328" fmla="*/ 1041632 h 3801771"/>
                <a:gd name="connsiteX329" fmla="*/ 289560 w 2804160"/>
                <a:gd name="connsiteY329" fmla="*/ 927332 h 3801771"/>
                <a:gd name="connsiteX330" fmla="*/ 510540 w 2804160"/>
                <a:gd name="connsiteY330" fmla="*/ 934952 h 3801771"/>
                <a:gd name="connsiteX331" fmla="*/ 563880 w 2804160"/>
                <a:gd name="connsiteY331" fmla="*/ 934952 h 3801771"/>
                <a:gd name="connsiteX332" fmla="*/ 556260 w 2804160"/>
                <a:gd name="connsiteY332" fmla="*/ 866372 h 3801771"/>
                <a:gd name="connsiteX333" fmla="*/ 533400 w 2804160"/>
                <a:gd name="connsiteY333" fmla="*/ 851132 h 3801771"/>
                <a:gd name="connsiteX334" fmla="*/ 487680 w 2804160"/>
                <a:gd name="connsiteY334" fmla="*/ 790172 h 3801771"/>
                <a:gd name="connsiteX335" fmla="*/ 480060 w 2804160"/>
                <a:gd name="connsiteY335" fmla="*/ 759692 h 3801771"/>
                <a:gd name="connsiteX336" fmla="*/ 472440 w 2804160"/>
                <a:gd name="connsiteY336" fmla="*/ 736832 h 3801771"/>
                <a:gd name="connsiteX337" fmla="*/ 411480 w 2804160"/>
                <a:gd name="connsiteY337" fmla="*/ 729212 h 3801771"/>
                <a:gd name="connsiteX338" fmla="*/ 342900 w 2804160"/>
                <a:gd name="connsiteY338" fmla="*/ 721592 h 3801771"/>
                <a:gd name="connsiteX339" fmla="*/ 297180 w 2804160"/>
                <a:gd name="connsiteY339" fmla="*/ 691112 h 3801771"/>
                <a:gd name="connsiteX340" fmla="*/ 259080 w 2804160"/>
                <a:gd name="connsiteY340" fmla="*/ 660632 h 3801771"/>
                <a:gd name="connsiteX341" fmla="*/ 198120 w 2804160"/>
                <a:gd name="connsiteY341" fmla="*/ 599672 h 3801771"/>
                <a:gd name="connsiteX342" fmla="*/ 175260 w 2804160"/>
                <a:gd name="connsiteY342" fmla="*/ 576812 h 3801771"/>
                <a:gd name="connsiteX343" fmla="*/ 152400 w 2804160"/>
                <a:gd name="connsiteY343" fmla="*/ 553952 h 3801771"/>
                <a:gd name="connsiteX344" fmla="*/ 99060 w 2804160"/>
                <a:gd name="connsiteY344" fmla="*/ 538712 h 3801771"/>
                <a:gd name="connsiteX345" fmla="*/ 76200 w 2804160"/>
                <a:gd name="connsiteY345" fmla="*/ 523472 h 3801771"/>
                <a:gd name="connsiteX346" fmla="*/ 68580 w 2804160"/>
                <a:gd name="connsiteY346" fmla="*/ 492992 h 3801771"/>
                <a:gd name="connsiteX347" fmla="*/ 91440 w 2804160"/>
                <a:gd name="connsiteY347" fmla="*/ 355832 h 3801771"/>
                <a:gd name="connsiteX348" fmla="*/ 99060 w 2804160"/>
                <a:gd name="connsiteY348" fmla="*/ 332972 h 3801771"/>
                <a:gd name="connsiteX349" fmla="*/ 167640 w 2804160"/>
                <a:gd name="connsiteY349" fmla="*/ 279632 h 3801771"/>
                <a:gd name="connsiteX350" fmla="*/ 213360 w 2804160"/>
                <a:gd name="connsiteY350" fmla="*/ 249152 h 3801771"/>
                <a:gd name="connsiteX351" fmla="*/ 236220 w 2804160"/>
                <a:gd name="connsiteY351" fmla="*/ 233912 h 3801771"/>
                <a:gd name="connsiteX352" fmla="*/ 266700 w 2804160"/>
                <a:gd name="connsiteY352" fmla="*/ 180572 h 3801771"/>
                <a:gd name="connsiteX353" fmla="*/ 304800 w 2804160"/>
                <a:gd name="connsiteY353" fmla="*/ 150092 h 3801771"/>
                <a:gd name="connsiteX354" fmla="*/ 320040 w 2804160"/>
                <a:gd name="connsiteY354" fmla="*/ 127232 h 3801771"/>
                <a:gd name="connsiteX355" fmla="*/ 297180 w 2804160"/>
                <a:gd name="connsiteY355" fmla="*/ 111992 h 3801771"/>
                <a:gd name="connsiteX356" fmla="*/ 259080 w 2804160"/>
                <a:gd name="connsiteY356" fmla="*/ 96752 h 3801771"/>
                <a:gd name="connsiteX357" fmla="*/ 228600 w 2804160"/>
                <a:gd name="connsiteY357" fmla="*/ 89132 h 3801771"/>
                <a:gd name="connsiteX358" fmla="*/ 251460 w 2804160"/>
                <a:gd name="connsiteY358" fmla="*/ 5312 h 380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</a:cxnLst>
              <a:rect l="l" t="t" r="r" b="b"/>
              <a:pathLst>
                <a:path w="2804160" h="3801771">
                  <a:moveTo>
                    <a:pt x="251460" y="5312"/>
                  </a:moveTo>
                  <a:cubicBezTo>
                    <a:pt x="261620" y="-7388"/>
                    <a:pt x="278784" y="5748"/>
                    <a:pt x="289560" y="12932"/>
                  </a:cubicBezTo>
                  <a:cubicBezTo>
                    <a:pt x="296243" y="17387"/>
                    <a:pt x="293588" y="28608"/>
                    <a:pt x="297180" y="35792"/>
                  </a:cubicBezTo>
                  <a:cubicBezTo>
                    <a:pt x="301276" y="43983"/>
                    <a:pt x="305269" y="52931"/>
                    <a:pt x="312420" y="58652"/>
                  </a:cubicBezTo>
                  <a:cubicBezTo>
                    <a:pt x="318692" y="63670"/>
                    <a:pt x="328096" y="62680"/>
                    <a:pt x="335280" y="66272"/>
                  </a:cubicBezTo>
                  <a:cubicBezTo>
                    <a:pt x="343471" y="70368"/>
                    <a:pt x="350520" y="76432"/>
                    <a:pt x="358140" y="81512"/>
                  </a:cubicBezTo>
                  <a:cubicBezTo>
                    <a:pt x="363220" y="89132"/>
                    <a:pt x="367517" y="97337"/>
                    <a:pt x="373380" y="104372"/>
                  </a:cubicBezTo>
                  <a:cubicBezTo>
                    <a:pt x="380279" y="112651"/>
                    <a:pt x="390262" y="118266"/>
                    <a:pt x="396240" y="127232"/>
                  </a:cubicBezTo>
                  <a:cubicBezTo>
                    <a:pt x="425685" y="171399"/>
                    <a:pt x="375595" y="131248"/>
                    <a:pt x="426720" y="165332"/>
                  </a:cubicBezTo>
                  <a:cubicBezTo>
                    <a:pt x="431800" y="172952"/>
                    <a:pt x="435484" y="181716"/>
                    <a:pt x="441960" y="188192"/>
                  </a:cubicBezTo>
                  <a:cubicBezTo>
                    <a:pt x="456732" y="202964"/>
                    <a:pt x="469087" y="204854"/>
                    <a:pt x="487680" y="211052"/>
                  </a:cubicBezTo>
                  <a:cubicBezTo>
                    <a:pt x="495300" y="218672"/>
                    <a:pt x="499830" y="235102"/>
                    <a:pt x="510540" y="233912"/>
                  </a:cubicBezTo>
                  <a:cubicBezTo>
                    <a:pt x="528744" y="231889"/>
                    <a:pt x="556260" y="203432"/>
                    <a:pt x="556260" y="203432"/>
                  </a:cubicBezTo>
                  <a:cubicBezTo>
                    <a:pt x="566420" y="205972"/>
                    <a:pt x="577647" y="205856"/>
                    <a:pt x="586740" y="211052"/>
                  </a:cubicBezTo>
                  <a:cubicBezTo>
                    <a:pt x="596096" y="216399"/>
                    <a:pt x="598824" y="233912"/>
                    <a:pt x="609600" y="233912"/>
                  </a:cubicBezTo>
                  <a:cubicBezTo>
                    <a:pt x="617632" y="233912"/>
                    <a:pt x="605572" y="218236"/>
                    <a:pt x="601980" y="211052"/>
                  </a:cubicBezTo>
                  <a:cubicBezTo>
                    <a:pt x="597884" y="202861"/>
                    <a:pt x="590836" y="196383"/>
                    <a:pt x="586740" y="188192"/>
                  </a:cubicBezTo>
                  <a:cubicBezTo>
                    <a:pt x="555192" y="125096"/>
                    <a:pt x="607556" y="207986"/>
                    <a:pt x="563880" y="142472"/>
                  </a:cubicBezTo>
                  <a:cubicBezTo>
                    <a:pt x="566420" y="129772"/>
                    <a:pt x="560255" y="110798"/>
                    <a:pt x="571500" y="104372"/>
                  </a:cubicBezTo>
                  <a:cubicBezTo>
                    <a:pt x="620649" y="76287"/>
                    <a:pt x="611972" y="121193"/>
                    <a:pt x="632460" y="134852"/>
                  </a:cubicBezTo>
                  <a:cubicBezTo>
                    <a:pt x="641174" y="140661"/>
                    <a:pt x="652780" y="139932"/>
                    <a:pt x="662940" y="142472"/>
                  </a:cubicBezTo>
                  <a:cubicBezTo>
                    <a:pt x="714565" y="194097"/>
                    <a:pt x="678831" y="148327"/>
                    <a:pt x="693420" y="279632"/>
                  </a:cubicBezTo>
                  <a:cubicBezTo>
                    <a:pt x="694969" y="293576"/>
                    <a:pt x="706808" y="315880"/>
                    <a:pt x="716280" y="325352"/>
                  </a:cubicBezTo>
                  <a:cubicBezTo>
                    <a:pt x="725123" y="334195"/>
                    <a:pt x="760058" y="352246"/>
                    <a:pt x="769620" y="355832"/>
                  </a:cubicBezTo>
                  <a:cubicBezTo>
                    <a:pt x="779426" y="359509"/>
                    <a:pt x="789940" y="360912"/>
                    <a:pt x="800100" y="363452"/>
                  </a:cubicBezTo>
                  <a:cubicBezTo>
                    <a:pt x="807720" y="368532"/>
                    <a:pt x="814769" y="374596"/>
                    <a:pt x="822960" y="378692"/>
                  </a:cubicBezTo>
                  <a:cubicBezTo>
                    <a:pt x="840378" y="387401"/>
                    <a:pt x="866530" y="389585"/>
                    <a:pt x="883920" y="393932"/>
                  </a:cubicBezTo>
                  <a:cubicBezTo>
                    <a:pt x="891712" y="395880"/>
                    <a:pt x="899160" y="399012"/>
                    <a:pt x="906780" y="401552"/>
                  </a:cubicBezTo>
                  <a:cubicBezTo>
                    <a:pt x="924560" y="399012"/>
                    <a:pt x="946095" y="405152"/>
                    <a:pt x="960120" y="393932"/>
                  </a:cubicBezTo>
                  <a:cubicBezTo>
                    <a:pt x="967271" y="388211"/>
                    <a:pt x="945891" y="380174"/>
                    <a:pt x="944880" y="371072"/>
                  </a:cubicBezTo>
                  <a:cubicBezTo>
                    <a:pt x="940184" y="328810"/>
                    <a:pt x="951401" y="326451"/>
                    <a:pt x="975360" y="302492"/>
                  </a:cubicBezTo>
                  <a:cubicBezTo>
                    <a:pt x="993140" y="249152"/>
                    <a:pt x="975360" y="261852"/>
                    <a:pt x="1013460" y="249152"/>
                  </a:cubicBezTo>
                  <a:cubicBezTo>
                    <a:pt x="1018540" y="256772"/>
                    <a:pt x="1024604" y="263821"/>
                    <a:pt x="1028700" y="272012"/>
                  </a:cubicBezTo>
                  <a:cubicBezTo>
                    <a:pt x="1032292" y="279196"/>
                    <a:pt x="1032419" y="287851"/>
                    <a:pt x="1036320" y="294872"/>
                  </a:cubicBezTo>
                  <a:cubicBezTo>
                    <a:pt x="1045215" y="310883"/>
                    <a:pt x="1056640" y="325352"/>
                    <a:pt x="1066800" y="340592"/>
                  </a:cubicBezTo>
                  <a:cubicBezTo>
                    <a:pt x="1071880" y="348212"/>
                    <a:pt x="1079144" y="354764"/>
                    <a:pt x="1082040" y="363452"/>
                  </a:cubicBezTo>
                  <a:cubicBezTo>
                    <a:pt x="1084580" y="371072"/>
                    <a:pt x="1087453" y="378589"/>
                    <a:pt x="1089660" y="386312"/>
                  </a:cubicBezTo>
                  <a:cubicBezTo>
                    <a:pt x="1092915" y="397705"/>
                    <a:pt x="1098810" y="427472"/>
                    <a:pt x="1104900" y="439652"/>
                  </a:cubicBezTo>
                  <a:cubicBezTo>
                    <a:pt x="1108996" y="447843"/>
                    <a:pt x="1115060" y="454892"/>
                    <a:pt x="1120140" y="462512"/>
                  </a:cubicBezTo>
                  <a:cubicBezTo>
                    <a:pt x="1117600" y="477752"/>
                    <a:pt x="1113273" y="492800"/>
                    <a:pt x="1112520" y="508232"/>
                  </a:cubicBezTo>
                  <a:cubicBezTo>
                    <a:pt x="1098624" y="793109"/>
                    <a:pt x="1154852" y="700003"/>
                    <a:pt x="1089660" y="797792"/>
                  </a:cubicBezTo>
                  <a:cubicBezTo>
                    <a:pt x="1092200" y="810492"/>
                    <a:pt x="1090096" y="825116"/>
                    <a:pt x="1097280" y="835892"/>
                  </a:cubicBezTo>
                  <a:cubicBezTo>
                    <a:pt x="1101735" y="842575"/>
                    <a:pt x="1112956" y="839920"/>
                    <a:pt x="1120140" y="843512"/>
                  </a:cubicBezTo>
                  <a:cubicBezTo>
                    <a:pt x="1177772" y="872328"/>
                    <a:pt x="1094261" y="852660"/>
                    <a:pt x="1203960" y="866372"/>
                  </a:cubicBezTo>
                  <a:cubicBezTo>
                    <a:pt x="1287330" y="894162"/>
                    <a:pt x="1161050" y="849841"/>
                    <a:pt x="1249680" y="889232"/>
                  </a:cubicBezTo>
                  <a:cubicBezTo>
                    <a:pt x="1273532" y="899833"/>
                    <a:pt x="1300548" y="905759"/>
                    <a:pt x="1325880" y="912092"/>
                  </a:cubicBezTo>
                  <a:cubicBezTo>
                    <a:pt x="1333500" y="917172"/>
                    <a:pt x="1340371" y="923613"/>
                    <a:pt x="1348740" y="927332"/>
                  </a:cubicBezTo>
                  <a:cubicBezTo>
                    <a:pt x="1386043" y="943911"/>
                    <a:pt x="1390840" y="939962"/>
                    <a:pt x="1424940" y="950192"/>
                  </a:cubicBezTo>
                  <a:cubicBezTo>
                    <a:pt x="1440327" y="954808"/>
                    <a:pt x="1470660" y="965432"/>
                    <a:pt x="1470660" y="965432"/>
                  </a:cubicBezTo>
                  <a:cubicBezTo>
                    <a:pt x="1493520" y="962892"/>
                    <a:pt x="1516686" y="962323"/>
                    <a:pt x="1539240" y="957812"/>
                  </a:cubicBezTo>
                  <a:cubicBezTo>
                    <a:pt x="1554992" y="954662"/>
                    <a:pt x="1569720" y="947652"/>
                    <a:pt x="1584960" y="942572"/>
                  </a:cubicBezTo>
                  <a:lnTo>
                    <a:pt x="1607820" y="934952"/>
                  </a:lnTo>
                  <a:cubicBezTo>
                    <a:pt x="1629549" y="937366"/>
                    <a:pt x="1673728" y="937426"/>
                    <a:pt x="1699260" y="950192"/>
                  </a:cubicBezTo>
                  <a:cubicBezTo>
                    <a:pt x="1707451" y="954288"/>
                    <a:pt x="1714500" y="960352"/>
                    <a:pt x="1722120" y="965432"/>
                  </a:cubicBezTo>
                  <a:lnTo>
                    <a:pt x="1844040" y="957812"/>
                  </a:lnTo>
                  <a:cubicBezTo>
                    <a:pt x="1877079" y="955533"/>
                    <a:pt x="1909982" y="950192"/>
                    <a:pt x="1943100" y="950192"/>
                  </a:cubicBezTo>
                  <a:cubicBezTo>
                    <a:pt x="2011727" y="950192"/>
                    <a:pt x="2080260" y="955272"/>
                    <a:pt x="2148840" y="957812"/>
                  </a:cubicBezTo>
                  <a:cubicBezTo>
                    <a:pt x="2176942" y="967179"/>
                    <a:pt x="2175183" y="970794"/>
                    <a:pt x="2209800" y="957812"/>
                  </a:cubicBezTo>
                  <a:cubicBezTo>
                    <a:pt x="2218375" y="954596"/>
                    <a:pt x="2223562" y="943622"/>
                    <a:pt x="2232660" y="942572"/>
                  </a:cubicBezTo>
                  <a:cubicBezTo>
                    <a:pt x="2290750" y="935869"/>
                    <a:pt x="2349500" y="937492"/>
                    <a:pt x="2407920" y="934952"/>
                  </a:cubicBezTo>
                  <a:cubicBezTo>
                    <a:pt x="2423160" y="937492"/>
                    <a:pt x="2438490" y="939542"/>
                    <a:pt x="2453640" y="942572"/>
                  </a:cubicBezTo>
                  <a:cubicBezTo>
                    <a:pt x="2477560" y="947356"/>
                    <a:pt x="2485192" y="950549"/>
                    <a:pt x="2506980" y="957812"/>
                  </a:cubicBezTo>
                  <a:cubicBezTo>
                    <a:pt x="2512060" y="965432"/>
                    <a:pt x="2515328" y="974641"/>
                    <a:pt x="2522220" y="980672"/>
                  </a:cubicBezTo>
                  <a:cubicBezTo>
                    <a:pt x="2558509" y="1012425"/>
                    <a:pt x="2560545" y="1009303"/>
                    <a:pt x="2598420" y="1018772"/>
                  </a:cubicBezTo>
                  <a:cubicBezTo>
                    <a:pt x="2642096" y="1084286"/>
                    <a:pt x="2583940" y="1007188"/>
                    <a:pt x="2636520" y="1049252"/>
                  </a:cubicBezTo>
                  <a:cubicBezTo>
                    <a:pt x="2643671" y="1054973"/>
                    <a:pt x="2647216" y="1064161"/>
                    <a:pt x="2651760" y="1072112"/>
                  </a:cubicBezTo>
                  <a:cubicBezTo>
                    <a:pt x="2666826" y="1098477"/>
                    <a:pt x="2666071" y="1099805"/>
                    <a:pt x="2674620" y="1125452"/>
                  </a:cubicBezTo>
                  <a:cubicBezTo>
                    <a:pt x="2672080" y="1133072"/>
                    <a:pt x="2674841" y="1146570"/>
                    <a:pt x="2667000" y="1148312"/>
                  </a:cubicBezTo>
                  <a:cubicBezTo>
                    <a:pt x="2641151" y="1154056"/>
                    <a:pt x="2608569" y="1141535"/>
                    <a:pt x="2583180" y="1133072"/>
                  </a:cubicBezTo>
                  <a:cubicBezTo>
                    <a:pt x="2494698" y="1147819"/>
                    <a:pt x="2540914" y="1132788"/>
                    <a:pt x="2560320" y="1148312"/>
                  </a:cubicBezTo>
                  <a:cubicBezTo>
                    <a:pt x="2567471" y="1154033"/>
                    <a:pt x="2570480" y="1163552"/>
                    <a:pt x="2575560" y="1171172"/>
                  </a:cubicBezTo>
                  <a:cubicBezTo>
                    <a:pt x="2558401" y="1274129"/>
                    <a:pt x="2581272" y="1175464"/>
                    <a:pt x="2552700" y="1239752"/>
                  </a:cubicBezTo>
                  <a:cubicBezTo>
                    <a:pt x="2546176" y="1254432"/>
                    <a:pt x="2537460" y="1285472"/>
                    <a:pt x="2537460" y="1285472"/>
                  </a:cubicBezTo>
                  <a:cubicBezTo>
                    <a:pt x="2535098" y="1302006"/>
                    <a:pt x="2531033" y="1360479"/>
                    <a:pt x="2514600" y="1376912"/>
                  </a:cubicBezTo>
                  <a:cubicBezTo>
                    <a:pt x="2507195" y="1384317"/>
                    <a:pt x="2494280" y="1381992"/>
                    <a:pt x="2484120" y="1384532"/>
                  </a:cubicBezTo>
                  <a:cubicBezTo>
                    <a:pt x="2490303" y="1403082"/>
                    <a:pt x="2499879" y="1418173"/>
                    <a:pt x="2484120" y="1437872"/>
                  </a:cubicBezTo>
                  <a:cubicBezTo>
                    <a:pt x="2479102" y="1444144"/>
                    <a:pt x="2468444" y="1441900"/>
                    <a:pt x="2461260" y="1445492"/>
                  </a:cubicBezTo>
                  <a:cubicBezTo>
                    <a:pt x="2403628" y="1474308"/>
                    <a:pt x="2487139" y="1454640"/>
                    <a:pt x="2377440" y="1468352"/>
                  </a:cubicBezTo>
                  <a:cubicBezTo>
                    <a:pt x="2374900" y="1475972"/>
                    <a:pt x="2371626" y="1483386"/>
                    <a:pt x="2369820" y="1491212"/>
                  </a:cubicBezTo>
                  <a:cubicBezTo>
                    <a:pt x="2363995" y="1516452"/>
                    <a:pt x="2362198" y="1542654"/>
                    <a:pt x="2354580" y="1567412"/>
                  </a:cubicBezTo>
                  <a:cubicBezTo>
                    <a:pt x="2351887" y="1576165"/>
                    <a:pt x="2343059" y="1581903"/>
                    <a:pt x="2339340" y="1590272"/>
                  </a:cubicBezTo>
                  <a:cubicBezTo>
                    <a:pt x="2332816" y="1604952"/>
                    <a:pt x="2324100" y="1635992"/>
                    <a:pt x="2324100" y="1635992"/>
                  </a:cubicBezTo>
                  <a:cubicBezTo>
                    <a:pt x="2316480" y="1628372"/>
                    <a:pt x="2308139" y="1621411"/>
                    <a:pt x="2301240" y="1613132"/>
                  </a:cubicBezTo>
                  <a:cubicBezTo>
                    <a:pt x="2295377" y="1606097"/>
                    <a:pt x="2293766" y="1595126"/>
                    <a:pt x="2286000" y="1590272"/>
                  </a:cubicBezTo>
                  <a:cubicBezTo>
                    <a:pt x="2272377" y="1581758"/>
                    <a:pt x="2240280" y="1575032"/>
                    <a:pt x="2240280" y="1575032"/>
                  </a:cubicBezTo>
                  <a:cubicBezTo>
                    <a:pt x="2237740" y="1582652"/>
                    <a:pt x="2234867" y="1590169"/>
                    <a:pt x="2232660" y="1597892"/>
                  </a:cubicBezTo>
                  <a:cubicBezTo>
                    <a:pt x="2229783" y="1607962"/>
                    <a:pt x="2234407" y="1623688"/>
                    <a:pt x="2225040" y="1628372"/>
                  </a:cubicBezTo>
                  <a:cubicBezTo>
                    <a:pt x="2216849" y="1632468"/>
                    <a:pt x="2209800" y="1618212"/>
                    <a:pt x="2202180" y="1613132"/>
                  </a:cubicBezTo>
                  <a:cubicBezTo>
                    <a:pt x="2199640" y="1605512"/>
                    <a:pt x="2202352" y="1588324"/>
                    <a:pt x="2194560" y="1590272"/>
                  </a:cubicBezTo>
                  <a:cubicBezTo>
                    <a:pt x="2173502" y="1595536"/>
                    <a:pt x="2171528" y="1628715"/>
                    <a:pt x="2164080" y="1643612"/>
                  </a:cubicBezTo>
                  <a:cubicBezTo>
                    <a:pt x="2159984" y="1651803"/>
                    <a:pt x="2153920" y="1658852"/>
                    <a:pt x="2148840" y="1666472"/>
                  </a:cubicBezTo>
                  <a:cubicBezTo>
                    <a:pt x="2132017" y="1664603"/>
                    <a:pt x="2066422" y="1650298"/>
                    <a:pt x="2042160" y="1666472"/>
                  </a:cubicBezTo>
                  <a:cubicBezTo>
                    <a:pt x="2035477" y="1670927"/>
                    <a:pt x="2038132" y="1682148"/>
                    <a:pt x="2034540" y="1689332"/>
                  </a:cubicBezTo>
                  <a:cubicBezTo>
                    <a:pt x="2030444" y="1697523"/>
                    <a:pt x="2023396" y="1704001"/>
                    <a:pt x="2019300" y="1712192"/>
                  </a:cubicBezTo>
                  <a:cubicBezTo>
                    <a:pt x="2015708" y="1719376"/>
                    <a:pt x="2016698" y="1728780"/>
                    <a:pt x="2011680" y="1735052"/>
                  </a:cubicBezTo>
                  <a:cubicBezTo>
                    <a:pt x="1998524" y="1751497"/>
                    <a:pt x="1976643" y="1753336"/>
                    <a:pt x="1958340" y="1757912"/>
                  </a:cubicBezTo>
                  <a:cubicBezTo>
                    <a:pt x="1955800" y="1775692"/>
                    <a:pt x="1955881" y="1794049"/>
                    <a:pt x="1950720" y="1811252"/>
                  </a:cubicBezTo>
                  <a:cubicBezTo>
                    <a:pt x="1948088" y="1820024"/>
                    <a:pt x="1940803" y="1826660"/>
                    <a:pt x="1935480" y="1834112"/>
                  </a:cubicBezTo>
                  <a:cubicBezTo>
                    <a:pt x="1888222" y="1900273"/>
                    <a:pt x="1933296" y="1833578"/>
                    <a:pt x="1897380" y="1887452"/>
                  </a:cubicBezTo>
                  <a:cubicBezTo>
                    <a:pt x="1899920" y="1895072"/>
                    <a:pt x="1899320" y="1904632"/>
                    <a:pt x="1905000" y="1910312"/>
                  </a:cubicBezTo>
                  <a:cubicBezTo>
                    <a:pt x="1930400" y="1935712"/>
                    <a:pt x="1935480" y="1895072"/>
                    <a:pt x="1920240" y="1940792"/>
                  </a:cubicBezTo>
                  <a:cubicBezTo>
                    <a:pt x="1939393" y="1998251"/>
                    <a:pt x="1911329" y="1929653"/>
                    <a:pt x="1950720" y="1978892"/>
                  </a:cubicBezTo>
                  <a:cubicBezTo>
                    <a:pt x="1955738" y="1985164"/>
                    <a:pt x="1954748" y="1994568"/>
                    <a:pt x="1958340" y="2001752"/>
                  </a:cubicBezTo>
                  <a:cubicBezTo>
                    <a:pt x="1962436" y="2009943"/>
                    <a:pt x="1968500" y="2016992"/>
                    <a:pt x="1973580" y="2024612"/>
                  </a:cubicBezTo>
                  <a:cubicBezTo>
                    <a:pt x="1976120" y="2034772"/>
                    <a:pt x="1977075" y="2045466"/>
                    <a:pt x="1981200" y="2055092"/>
                  </a:cubicBezTo>
                  <a:cubicBezTo>
                    <a:pt x="1984808" y="2063510"/>
                    <a:pt x="1993808" y="2069180"/>
                    <a:pt x="1996440" y="2077952"/>
                  </a:cubicBezTo>
                  <a:cubicBezTo>
                    <a:pt x="2004262" y="2104025"/>
                    <a:pt x="2010946" y="2224114"/>
                    <a:pt x="2011680" y="2230352"/>
                  </a:cubicBezTo>
                  <a:cubicBezTo>
                    <a:pt x="2012904" y="2240753"/>
                    <a:pt x="2017246" y="2250563"/>
                    <a:pt x="2019300" y="2260832"/>
                  </a:cubicBezTo>
                  <a:cubicBezTo>
                    <a:pt x="2022330" y="2275982"/>
                    <a:pt x="2024380" y="2291312"/>
                    <a:pt x="2026920" y="2306552"/>
                  </a:cubicBezTo>
                  <a:cubicBezTo>
                    <a:pt x="2029460" y="2283692"/>
                    <a:pt x="2023635" y="2258223"/>
                    <a:pt x="2034540" y="2237972"/>
                  </a:cubicBezTo>
                  <a:cubicBezTo>
                    <a:pt x="2043224" y="2221845"/>
                    <a:pt x="2080260" y="2207492"/>
                    <a:pt x="2080260" y="2207492"/>
                  </a:cubicBezTo>
                  <a:cubicBezTo>
                    <a:pt x="2090420" y="2210032"/>
                    <a:pt x="2102562" y="2208570"/>
                    <a:pt x="2110740" y="2215112"/>
                  </a:cubicBezTo>
                  <a:cubicBezTo>
                    <a:pt x="2117012" y="2220130"/>
                    <a:pt x="2117139" y="2230033"/>
                    <a:pt x="2118360" y="2237972"/>
                  </a:cubicBezTo>
                  <a:cubicBezTo>
                    <a:pt x="2122242" y="2263202"/>
                    <a:pt x="2120240" y="2289299"/>
                    <a:pt x="2125980" y="2314172"/>
                  </a:cubicBezTo>
                  <a:cubicBezTo>
                    <a:pt x="2131599" y="2338523"/>
                    <a:pt x="2152777" y="2342811"/>
                    <a:pt x="2171700" y="2352272"/>
                  </a:cubicBezTo>
                  <a:cubicBezTo>
                    <a:pt x="2288456" y="2334310"/>
                    <a:pt x="2279841" y="2369389"/>
                    <a:pt x="2263140" y="2260832"/>
                  </a:cubicBezTo>
                  <a:cubicBezTo>
                    <a:pt x="2261919" y="2252893"/>
                    <a:pt x="2258060" y="2245592"/>
                    <a:pt x="2255520" y="2237972"/>
                  </a:cubicBezTo>
                  <a:cubicBezTo>
                    <a:pt x="2262547" y="2188781"/>
                    <a:pt x="2251710" y="2188442"/>
                    <a:pt x="2286000" y="2161772"/>
                  </a:cubicBezTo>
                  <a:cubicBezTo>
                    <a:pt x="2300458" y="2150527"/>
                    <a:pt x="2331720" y="2131292"/>
                    <a:pt x="2331720" y="2131292"/>
                  </a:cubicBezTo>
                  <a:cubicBezTo>
                    <a:pt x="2366655" y="2078889"/>
                    <a:pt x="2356408" y="2102948"/>
                    <a:pt x="2369820" y="2062712"/>
                  </a:cubicBezTo>
                  <a:cubicBezTo>
                    <a:pt x="2372360" y="2016992"/>
                    <a:pt x="2368007" y="1970360"/>
                    <a:pt x="2377440" y="1925552"/>
                  </a:cubicBezTo>
                  <a:cubicBezTo>
                    <a:pt x="2379095" y="1917692"/>
                    <a:pt x="2392377" y="1916612"/>
                    <a:pt x="2400300" y="1917932"/>
                  </a:cubicBezTo>
                  <a:cubicBezTo>
                    <a:pt x="2409333" y="1919438"/>
                    <a:pt x="2415540" y="1928092"/>
                    <a:pt x="2423160" y="1933172"/>
                  </a:cubicBezTo>
                  <a:cubicBezTo>
                    <a:pt x="2425931" y="1941485"/>
                    <a:pt x="2430549" y="1980739"/>
                    <a:pt x="2453640" y="1948412"/>
                  </a:cubicBezTo>
                  <a:cubicBezTo>
                    <a:pt x="2462977" y="1935340"/>
                    <a:pt x="2468880" y="1902692"/>
                    <a:pt x="2468880" y="1902692"/>
                  </a:cubicBezTo>
                  <a:cubicBezTo>
                    <a:pt x="2476500" y="1905232"/>
                    <a:pt x="2487285" y="1903629"/>
                    <a:pt x="2491740" y="1910312"/>
                  </a:cubicBezTo>
                  <a:cubicBezTo>
                    <a:pt x="2518490" y="1950437"/>
                    <a:pt x="2476186" y="1956137"/>
                    <a:pt x="2522220" y="1940792"/>
                  </a:cubicBezTo>
                  <a:cubicBezTo>
                    <a:pt x="2525020" y="1932393"/>
                    <a:pt x="2540587" y="1860602"/>
                    <a:pt x="2575560" y="1925552"/>
                  </a:cubicBezTo>
                  <a:cubicBezTo>
                    <a:pt x="2590061" y="1952482"/>
                    <a:pt x="2579138" y="1986675"/>
                    <a:pt x="2583180" y="2016992"/>
                  </a:cubicBezTo>
                  <a:cubicBezTo>
                    <a:pt x="2584242" y="2024954"/>
                    <a:pt x="2588260" y="2032232"/>
                    <a:pt x="2590800" y="2039852"/>
                  </a:cubicBezTo>
                  <a:cubicBezTo>
                    <a:pt x="2593340" y="2057632"/>
                    <a:pt x="2596437" y="2075341"/>
                    <a:pt x="2598420" y="2093192"/>
                  </a:cubicBezTo>
                  <a:cubicBezTo>
                    <a:pt x="2601518" y="2121076"/>
                    <a:pt x="2600162" y="2149580"/>
                    <a:pt x="2606040" y="2177012"/>
                  </a:cubicBezTo>
                  <a:cubicBezTo>
                    <a:pt x="2607959" y="2185967"/>
                    <a:pt x="2617184" y="2191681"/>
                    <a:pt x="2621280" y="2199872"/>
                  </a:cubicBezTo>
                  <a:cubicBezTo>
                    <a:pt x="2624872" y="2207056"/>
                    <a:pt x="2626360" y="2215112"/>
                    <a:pt x="2628900" y="2222732"/>
                  </a:cubicBezTo>
                  <a:cubicBezTo>
                    <a:pt x="2611439" y="2292577"/>
                    <a:pt x="2625278" y="2266264"/>
                    <a:pt x="2598420" y="2306552"/>
                  </a:cubicBezTo>
                  <a:cubicBezTo>
                    <a:pt x="2661179" y="2327472"/>
                    <a:pt x="2646412" y="2305889"/>
                    <a:pt x="2636520" y="2375132"/>
                  </a:cubicBezTo>
                  <a:cubicBezTo>
                    <a:pt x="2640238" y="2397441"/>
                    <a:pt x="2638775" y="2427228"/>
                    <a:pt x="2659380" y="2443712"/>
                  </a:cubicBezTo>
                  <a:cubicBezTo>
                    <a:pt x="2665652" y="2448730"/>
                    <a:pt x="2674620" y="2448792"/>
                    <a:pt x="2682240" y="2451332"/>
                  </a:cubicBezTo>
                  <a:cubicBezTo>
                    <a:pt x="2684780" y="2458952"/>
                    <a:pt x="2688285" y="2466316"/>
                    <a:pt x="2689860" y="2474192"/>
                  </a:cubicBezTo>
                  <a:cubicBezTo>
                    <a:pt x="2701667" y="2533226"/>
                    <a:pt x="2691546" y="2512833"/>
                    <a:pt x="2705100" y="2558012"/>
                  </a:cubicBezTo>
                  <a:cubicBezTo>
                    <a:pt x="2709716" y="2573399"/>
                    <a:pt x="2720340" y="2603732"/>
                    <a:pt x="2720340" y="2603732"/>
                  </a:cubicBezTo>
                  <a:cubicBezTo>
                    <a:pt x="2722880" y="2651992"/>
                    <a:pt x="2722623" y="2700481"/>
                    <a:pt x="2727960" y="2748512"/>
                  </a:cubicBezTo>
                  <a:cubicBezTo>
                    <a:pt x="2730273" y="2769329"/>
                    <a:pt x="2743200" y="2809472"/>
                    <a:pt x="2743200" y="2809472"/>
                  </a:cubicBezTo>
                  <a:cubicBezTo>
                    <a:pt x="2745740" y="2837412"/>
                    <a:pt x="2746852" y="2865519"/>
                    <a:pt x="2750820" y="2893292"/>
                  </a:cubicBezTo>
                  <a:cubicBezTo>
                    <a:pt x="2751956" y="2901243"/>
                    <a:pt x="2757219" y="2908213"/>
                    <a:pt x="2758440" y="2916152"/>
                  </a:cubicBezTo>
                  <a:cubicBezTo>
                    <a:pt x="2762322" y="2941382"/>
                    <a:pt x="2763520" y="2966952"/>
                    <a:pt x="2766060" y="2992352"/>
                  </a:cubicBezTo>
                  <a:cubicBezTo>
                    <a:pt x="2768600" y="3071092"/>
                    <a:pt x="2769186" y="3149919"/>
                    <a:pt x="2773680" y="3228572"/>
                  </a:cubicBezTo>
                  <a:cubicBezTo>
                    <a:pt x="2774277" y="3239028"/>
                    <a:pt x="2779106" y="3248812"/>
                    <a:pt x="2781300" y="3259052"/>
                  </a:cubicBezTo>
                  <a:cubicBezTo>
                    <a:pt x="2795003" y="3322997"/>
                    <a:pt x="2795006" y="3326048"/>
                    <a:pt x="2804160" y="3380972"/>
                  </a:cubicBezTo>
                  <a:cubicBezTo>
                    <a:pt x="2801620" y="3398752"/>
                    <a:pt x="2803834" y="3417899"/>
                    <a:pt x="2796540" y="3434312"/>
                  </a:cubicBezTo>
                  <a:cubicBezTo>
                    <a:pt x="2792821" y="3442681"/>
                    <a:pt x="2782049" y="3445833"/>
                    <a:pt x="2773680" y="3449552"/>
                  </a:cubicBezTo>
                  <a:cubicBezTo>
                    <a:pt x="2759000" y="3456076"/>
                    <a:pt x="2727960" y="3464792"/>
                    <a:pt x="2727960" y="3464792"/>
                  </a:cubicBezTo>
                  <a:cubicBezTo>
                    <a:pt x="2712745" y="3327861"/>
                    <a:pt x="2747491" y="3438899"/>
                    <a:pt x="2667000" y="3388592"/>
                  </a:cubicBezTo>
                  <a:cubicBezTo>
                    <a:pt x="2658119" y="3383041"/>
                    <a:pt x="2665922" y="3366290"/>
                    <a:pt x="2659380" y="3358112"/>
                  </a:cubicBezTo>
                  <a:cubicBezTo>
                    <a:pt x="2654362" y="3351840"/>
                    <a:pt x="2644140" y="3353032"/>
                    <a:pt x="2636520" y="3350492"/>
                  </a:cubicBezTo>
                  <a:cubicBezTo>
                    <a:pt x="2616200" y="3353032"/>
                    <a:pt x="2592599" y="3346753"/>
                    <a:pt x="2575560" y="3358112"/>
                  </a:cubicBezTo>
                  <a:cubicBezTo>
                    <a:pt x="2564784" y="3365296"/>
                    <a:pt x="2574366" y="3384967"/>
                    <a:pt x="2567940" y="3396212"/>
                  </a:cubicBezTo>
                  <a:cubicBezTo>
                    <a:pt x="2563396" y="3404163"/>
                    <a:pt x="2552115" y="3405589"/>
                    <a:pt x="2545080" y="3411452"/>
                  </a:cubicBezTo>
                  <a:cubicBezTo>
                    <a:pt x="2536801" y="3418351"/>
                    <a:pt x="2529840" y="3426692"/>
                    <a:pt x="2522220" y="3434312"/>
                  </a:cubicBezTo>
                  <a:cubicBezTo>
                    <a:pt x="2504084" y="3488720"/>
                    <a:pt x="2515891" y="3466666"/>
                    <a:pt x="2491740" y="3502892"/>
                  </a:cubicBezTo>
                  <a:cubicBezTo>
                    <a:pt x="2499360" y="3507972"/>
                    <a:pt x="2508124" y="3511656"/>
                    <a:pt x="2514600" y="3518132"/>
                  </a:cubicBezTo>
                  <a:cubicBezTo>
                    <a:pt x="2521076" y="3524608"/>
                    <a:pt x="2523977" y="3533957"/>
                    <a:pt x="2529840" y="3540992"/>
                  </a:cubicBezTo>
                  <a:cubicBezTo>
                    <a:pt x="2536739" y="3549271"/>
                    <a:pt x="2545080" y="3556232"/>
                    <a:pt x="2552700" y="3563852"/>
                  </a:cubicBezTo>
                  <a:cubicBezTo>
                    <a:pt x="2553030" y="3567815"/>
                    <a:pt x="2555177" y="3680629"/>
                    <a:pt x="2575560" y="3701012"/>
                  </a:cubicBezTo>
                  <a:lnTo>
                    <a:pt x="2598420" y="3723872"/>
                  </a:lnTo>
                  <a:cubicBezTo>
                    <a:pt x="2593340" y="3749272"/>
                    <a:pt x="2596031" y="3777582"/>
                    <a:pt x="2583180" y="3800072"/>
                  </a:cubicBezTo>
                  <a:cubicBezTo>
                    <a:pt x="2578636" y="3808023"/>
                    <a:pt x="2570572" y="3785984"/>
                    <a:pt x="2567940" y="3777212"/>
                  </a:cubicBezTo>
                  <a:cubicBezTo>
                    <a:pt x="2562779" y="3760009"/>
                    <a:pt x="2565481" y="3741075"/>
                    <a:pt x="2560320" y="3723872"/>
                  </a:cubicBezTo>
                  <a:cubicBezTo>
                    <a:pt x="2553970" y="3702705"/>
                    <a:pt x="2538730" y="3696779"/>
                    <a:pt x="2522220" y="3685772"/>
                  </a:cubicBezTo>
                  <a:cubicBezTo>
                    <a:pt x="2516544" y="3668743"/>
                    <a:pt x="2508788" y="3632109"/>
                    <a:pt x="2491740" y="3617192"/>
                  </a:cubicBezTo>
                  <a:cubicBezTo>
                    <a:pt x="2477956" y="3605131"/>
                    <a:pt x="2446020" y="3586712"/>
                    <a:pt x="2446020" y="3586712"/>
                  </a:cubicBezTo>
                  <a:cubicBezTo>
                    <a:pt x="2409335" y="3531684"/>
                    <a:pt x="2437932" y="3582737"/>
                    <a:pt x="2423160" y="3457172"/>
                  </a:cubicBezTo>
                  <a:cubicBezTo>
                    <a:pt x="2422222" y="3449195"/>
                    <a:pt x="2417282" y="3442153"/>
                    <a:pt x="2415540" y="3434312"/>
                  </a:cubicBezTo>
                  <a:cubicBezTo>
                    <a:pt x="2412188" y="3419230"/>
                    <a:pt x="2414195" y="3402711"/>
                    <a:pt x="2407920" y="3388592"/>
                  </a:cubicBezTo>
                  <a:cubicBezTo>
                    <a:pt x="2403543" y="3378744"/>
                    <a:pt x="2391324" y="3374501"/>
                    <a:pt x="2385060" y="3365732"/>
                  </a:cubicBezTo>
                  <a:cubicBezTo>
                    <a:pt x="2378458" y="3356489"/>
                    <a:pt x="2377852" y="3343284"/>
                    <a:pt x="2369820" y="3335252"/>
                  </a:cubicBezTo>
                  <a:cubicBezTo>
                    <a:pt x="2364140" y="3329572"/>
                    <a:pt x="2354144" y="3331224"/>
                    <a:pt x="2346960" y="3327632"/>
                  </a:cubicBezTo>
                  <a:cubicBezTo>
                    <a:pt x="2338769" y="3323536"/>
                    <a:pt x="2331720" y="3317472"/>
                    <a:pt x="2324100" y="3312392"/>
                  </a:cubicBezTo>
                  <a:cubicBezTo>
                    <a:pt x="2321560" y="3304772"/>
                    <a:pt x="2317418" y="3297509"/>
                    <a:pt x="2316480" y="3289532"/>
                  </a:cubicBezTo>
                  <a:cubicBezTo>
                    <a:pt x="2300095" y="3150263"/>
                    <a:pt x="2321979" y="3222210"/>
                    <a:pt x="2301240" y="3159992"/>
                  </a:cubicBezTo>
                  <a:cubicBezTo>
                    <a:pt x="2303780" y="3126972"/>
                    <a:pt x="2300327" y="3092931"/>
                    <a:pt x="2308860" y="3060932"/>
                  </a:cubicBezTo>
                  <a:cubicBezTo>
                    <a:pt x="2311220" y="3052083"/>
                    <a:pt x="2330891" y="3054812"/>
                    <a:pt x="2331720" y="3045692"/>
                  </a:cubicBezTo>
                  <a:cubicBezTo>
                    <a:pt x="2336325" y="2995037"/>
                    <a:pt x="2330409" y="2943763"/>
                    <a:pt x="2324100" y="2893292"/>
                  </a:cubicBezTo>
                  <a:cubicBezTo>
                    <a:pt x="2322691" y="2882020"/>
                    <a:pt x="2313335" y="2873253"/>
                    <a:pt x="2308860" y="2862812"/>
                  </a:cubicBezTo>
                  <a:cubicBezTo>
                    <a:pt x="2305696" y="2855429"/>
                    <a:pt x="2303447" y="2847675"/>
                    <a:pt x="2301240" y="2839952"/>
                  </a:cubicBezTo>
                  <a:cubicBezTo>
                    <a:pt x="2295915" y="2821316"/>
                    <a:pt x="2287434" y="2777333"/>
                    <a:pt x="2278380" y="2763752"/>
                  </a:cubicBezTo>
                  <a:lnTo>
                    <a:pt x="2247900" y="2718032"/>
                  </a:lnTo>
                  <a:lnTo>
                    <a:pt x="2217420" y="2672312"/>
                  </a:lnTo>
                  <a:cubicBezTo>
                    <a:pt x="2212340" y="2664692"/>
                    <a:pt x="2209800" y="2654532"/>
                    <a:pt x="2202180" y="2649452"/>
                  </a:cubicBezTo>
                  <a:cubicBezTo>
                    <a:pt x="2179703" y="2634467"/>
                    <a:pt x="2174795" y="2633354"/>
                    <a:pt x="2156460" y="2611352"/>
                  </a:cubicBezTo>
                  <a:cubicBezTo>
                    <a:pt x="2150597" y="2604317"/>
                    <a:pt x="2147180" y="2595445"/>
                    <a:pt x="2141220" y="2588492"/>
                  </a:cubicBezTo>
                  <a:cubicBezTo>
                    <a:pt x="2085786" y="2523819"/>
                    <a:pt x="2130488" y="2587633"/>
                    <a:pt x="2095500" y="2535152"/>
                  </a:cubicBezTo>
                  <a:cubicBezTo>
                    <a:pt x="2085340" y="2537692"/>
                    <a:pt x="2073734" y="2536963"/>
                    <a:pt x="2065020" y="2542772"/>
                  </a:cubicBezTo>
                  <a:cubicBezTo>
                    <a:pt x="2057400" y="2547852"/>
                    <a:pt x="2057546" y="2560778"/>
                    <a:pt x="2049780" y="2565632"/>
                  </a:cubicBezTo>
                  <a:cubicBezTo>
                    <a:pt x="2036157" y="2574146"/>
                    <a:pt x="2004060" y="2580872"/>
                    <a:pt x="2004060" y="2580872"/>
                  </a:cubicBezTo>
                  <a:cubicBezTo>
                    <a:pt x="1998980" y="2591032"/>
                    <a:pt x="1990426" y="2600107"/>
                    <a:pt x="1988820" y="2611352"/>
                  </a:cubicBezTo>
                  <a:cubicBezTo>
                    <a:pt x="1987684" y="2619303"/>
                    <a:pt x="1996440" y="2626180"/>
                    <a:pt x="1996440" y="2634212"/>
                  </a:cubicBezTo>
                  <a:cubicBezTo>
                    <a:pt x="1996440" y="2649662"/>
                    <a:pt x="1991360" y="2664692"/>
                    <a:pt x="1988820" y="2679932"/>
                  </a:cubicBezTo>
                  <a:cubicBezTo>
                    <a:pt x="1965960" y="2677392"/>
                    <a:pt x="1942554" y="2677890"/>
                    <a:pt x="1920240" y="2672312"/>
                  </a:cubicBezTo>
                  <a:cubicBezTo>
                    <a:pt x="1911355" y="2670091"/>
                    <a:pt x="1906506" y="2657833"/>
                    <a:pt x="1897380" y="2657072"/>
                  </a:cubicBezTo>
                  <a:cubicBezTo>
                    <a:pt x="1874459" y="2655162"/>
                    <a:pt x="1851660" y="2662152"/>
                    <a:pt x="1828800" y="2664692"/>
                  </a:cubicBezTo>
                  <a:cubicBezTo>
                    <a:pt x="1820021" y="2667618"/>
                    <a:pt x="1782419" y="2680802"/>
                    <a:pt x="1775460" y="2679932"/>
                  </a:cubicBezTo>
                  <a:cubicBezTo>
                    <a:pt x="1764188" y="2678523"/>
                    <a:pt x="1755140" y="2669772"/>
                    <a:pt x="1744980" y="2664692"/>
                  </a:cubicBezTo>
                  <a:cubicBezTo>
                    <a:pt x="1703229" y="2748194"/>
                    <a:pt x="1737617" y="2669103"/>
                    <a:pt x="1722120" y="2862812"/>
                  </a:cubicBezTo>
                  <a:cubicBezTo>
                    <a:pt x="1721479" y="2870819"/>
                    <a:pt x="1718092" y="2878488"/>
                    <a:pt x="1714500" y="2885672"/>
                  </a:cubicBezTo>
                  <a:cubicBezTo>
                    <a:pt x="1703891" y="2906890"/>
                    <a:pt x="1693252" y="2914540"/>
                    <a:pt x="1676400" y="2931392"/>
                  </a:cubicBezTo>
                  <a:cubicBezTo>
                    <a:pt x="1673860" y="2939012"/>
                    <a:pt x="1670893" y="2946503"/>
                    <a:pt x="1668780" y="2954252"/>
                  </a:cubicBezTo>
                  <a:cubicBezTo>
                    <a:pt x="1663269" y="2974459"/>
                    <a:pt x="1668351" y="3000401"/>
                    <a:pt x="1653540" y="3015212"/>
                  </a:cubicBezTo>
                  <a:lnTo>
                    <a:pt x="1630680" y="3038072"/>
                  </a:lnTo>
                  <a:cubicBezTo>
                    <a:pt x="1633220" y="3050772"/>
                    <a:pt x="1633752" y="3064045"/>
                    <a:pt x="1638300" y="3076172"/>
                  </a:cubicBezTo>
                  <a:cubicBezTo>
                    <a:pt x="1652516" y="3114082"/>
                    <a:pt x="1682365" y="3094391"/>
                    <a:pt x="1645920" y="3159992"/>
                  </a:cubicBezTo>
                  <a:cubicBezTo>
                    <a:pt x="1640834" y="3169147"/>
                    <a:pt x="1625600" y="3165072"/>
                    <a:pt x="1615440" y="3167612"/>
                  </a:cubicBezTo>
                  <a:cubicBezTo>
                    <a:pt x="1595120" y="3165072"/>
                    <a:pt x="1573493" y="3167597"/>
                    <a:pt x="1554480" y="3159992"/>
                  </a:cubicBezTo>
                  <a:cubicBezTo>
                    <a:pt x="1515713" y="3144485"/>
                    <a:pt x="1553415" y="3124405"/>
                    <a:pt x="1562100" y="3114272"/>
                  </a:cubicBezTo>
                  <a:cubicBezTo>
                    <a:pt x="1570365" y="3104629"/>
                    <a:pt x="1577340" y="3093952"/>
                    <a:pt x="1584960" y="3083792"/>
                  </a:cubicBezTo>
                  <a:cubicBezTo>
                    <a:pt x="1582420" y="3068552"/>
                    <a:pt x="1586992" y="3050137"/>
                    <a:pt x="1577340" y="3038072"/>
                  </a:cubicBezTo>
                  <a:cubicBezTo>
                    <a:pt x="1572322" y="3031800"/>
                    <a:pt x="1561163" y="3041237"/>
                    <a:pt x="1554480" y="3045692"/>
                  </a:cubicBezTo>
                  <a:cubicBezTo>
                    <a:pt x="1545514" y="3051670"/>
                    <a:pt x="1540586" y="3062574"/>
                    <a:pt x="1531620" y="3068552"/>
                  </a:cubicBezTo>
                  <a:cubicBezTo>
                    <a:pt x="1524769" y="3073120"/>
                    <a:pt x="1482726" y="3082522"/>
                    <a:pt x="1478280" y="3083792"/>
                  </a:cubicBezTo>
                  <a:cubicBezTo>
                    <a:pt x="1456908" y="3089898"/>
                    <a:pt x="1445260" y="3095041"/>
                    <a:pt x="1424940" y="3106652"/>
                  </a:cubicBezTo>
                  <a:cubicBezTo>
                    <a:pt x="1416989" y="3111196"/>
                    <a:pt x="1409700" y="3116812"/>
                    <a:pt x="1402080" y="3121892"/>
                  </a:cubicBezTo>
                  <a:cubicBezTo>
                    <a:pt x="1397000" y="3111732"/>
                    <a:pt x="1388446" y="3102657"/>
                    <a:pt x="1386840" y="3091412"/>
                  </a:cubicBezTo>
                  <a:cubicBezTo>
                    <a:pt x="1385704" y="3083461"/>
                    <a:pt x="1386428" y="3068552"/>
                    <a:pt x="1394460" y="3068552"/>
                  </a:cubicBezTo>
                  <a:cubicBezTo>
                    <a:pt x="1402492" y="3068552"/>
                    <a:pt x="1399540" y="3083792"/>
                    <a:pt x="1402080" y="3091412"/>
                  </a:cubicBezTo>
                  <a:cubicBezTo>
                    <a:pt x="1397000" y="3099032"/>
                    <a:pt x="1393316" y="3107796"/>
                    <a:pt x="1386840" y="3114272"/>
                  </a:cubicBezTo>
                  <a:cubicBezTo>
                    <a:pt x="1380364" y="3120748"/>
                    <a:pt x="1371931" y="3124968"/>
                    <a:pt x="1363980" y="3129512"/>
                  </a:cubicBezTo>
                  <a:cubicBezTo>
                    <a:pt x="1330005" y="3148926"/>
                    <a:pt x="1335415" y="3144369"/>
                    <a:pt x="1295400" y="3152372"/>
                  </a:cubicBezTo>
                  <a:cubicBezTo>
                    <a:pt x="1231130" y="3146529"/>
                    <a:pt x="1194821" y="3170650"/>
                    <a:pt x="1219200" y="3121892"/>
                  </a:cubicBezTo>
                  <a:cubicBezTo>
                    <a:pt x="1223296" y="3113701"/>
                    <a:pt x="1229360" y="3106652"/>
                    <a:pt x="1234440" y="3099032"/>
                  </a:cubicBezTo>
                  <a:cubicBezTo>
                    <a:pt x="1231900" y="3091412"/>
                    <a:pt x="1229027" y="3083895"/>
                    <a:pt x="1226820" y="3076172"/>
                  </a:cubicBezTo>
                  <a:cubicBezTo>
                    <a:pt x="1223943" y="3066102"/>
                    <a:pt x="1227722" y="3051779"/>
                    <a:pt x="1219200" y="3045692"/>
                  </a:cubicBezTo>
                  <a:cubicBezTo>
                    <a:pt x="1206628" y="3036712"/>
                    <a:pt x="1188720" y="3040612"/>
                    <a:pt x="1173480" y="3038072"/>
                  </a:cubicBezTo>
                  <a:cubicBezTo>
                    <a:pt x="1170940" y="3027912"/>
                    <a:pt x="1168737" y="3017662"/>
                    <a:pt x="1165860" y="3007592"/>
                  </a:cubicBezTo>
                  <a:cubicBezTo>
                    <a:pt x="1163653" y="2999869"/>
                    <a:pt x="1160353" y="2992481"/>
                    <a:pt x="1158240" y="2984732"/>
                  </a:cubicBezTo>
                  <a:cubicBezTo>
                    <a:pt x="1139333" y="2915407"/>
                    <a:pt x="1163530" y="2930615"/>
                    <a:pt x="1120140" y="2916152"/>
                  </a:cubicBezTo>
                  <a:cubicBezTo>
                    <a:pt x="1112520" y="2923772"/>
                    <a:pt x="1103258" y="2930046"/>
                    <a:pt x="1097280" y="2939012"/>
                  </a:cubicBezTo>
                  <a:cubicBezTo>
                    <a:pt x="1092825" y="2945695"/>
                    <a:pt x="1093252" y="2954688"/>
                    <a:pt x="1089660" y="2961872"/>
                  </a:cubicBezTo>
                  <a:cubicBezTo>
                    <a:pt x="1085564" y="2970063"/>
                    <a:pt x="1079500" y="2977112"/>
                    <a:pt x="1074420" y="2984732"/>
                  </a:cubicBezTo>
                  <a:cubicBezTo>
                    <a:pt x="1099629" y="3060360"/>
                    <a:pt x="1057334" y="2944833"/>
                    <a:pt x="1104900" y="3030452"/>
                  </a:cubicBezTo>
                  <a:cubicBezTo>
                    <a:pt x="1112702" y="3044495"/>
                    <a:pt x="1120140" y="3076172"/>
                    <a:pt x="1120140" y="3076172"/>
                  </a:cubicBezTo>
                  <a:cubicBezTo>
                    <a:pt x="1112520" y="3083792"/>
                    <a:pt x="1106919" y="3094213"/>
                    <a:pt x="1097280" y="3099032"/>
                  </a:cubicBezTo>
                  <a:cubicBezTo>
                    <a:pt x="1045787" y="3124779"/>
                    <a:pt x="1066697" y="3084100"/>
                    <a:pt x="1051560" y="3129512"/>
                  </a:cubicBezTo>
                  <a:cubicBezTo>
                    <a:pt x="1038860" y="3126972"/>
                    <a:pt x="1026025" y="3125033"/>
                    <a:pt x="1013460" y="3121892"/>
                  </a:cubicBezTo>
                  <a:cubicBezTo>
                    <a:pt x="1005668" y="3119944"/>
                    <a:pt x="996280" y="3108592"/>
                    <a:pt x="990600" y="3114272"/>
                  </a:cubicBezTo>
                  <a:cubicBezTo>
                    <a:pt x="975878" y="3128994"/>
                    <a:pt x="1020313" y="3151861"/>
                    <a:pt x="1021080" y="3152372"/>
                  </a:cubicBezTo>
                  <a:cubicBezTo>
                    <a:pt x="999447" y="3156699"/>
                    <a:pt x="948543" y="3167612"/>
                    <a:pt x="929640" y="3167612"/>
                  </a:cubicBezTo>
                  <a:cubicBezTo>
                    <a:pt x="921608" y="3167612"/>
                    <a:pt x="914400" y="3162532"/>
                    <a:pt x="906780" y="3159992"/>
                  </a:cubicBezTo>
                  <a:cubicBezTo>
                    <a:pt x="911860" y="3139672"/>
                    <a:pt x="920124" y="3119891"/>
                    <a:pt x="922020" y="3099032"/>
                  </a:cubicBezTo>
                  <a:cubicBezTo>
                    <a:pt x="922747" y="3091033"/>
                    <a:pt x="921584" y="3079764"/>
                    <a:pt x="914400" y="3076172"/>
                  </a:cubicBezTo>
                  <a:cubicBezTo>
                    <a:pt x="907216" y="3072580"/>
                    <a:pt x="899160" y="3081252"/>
                    <a:pt x="891540" y="3083792"/>
                  </a:cubicBezTo>
                  <a:cubicBezTo>
                    <a:pt x="886460" y="3091412"/>
                    <a:pt x="878710" y="3097817"/>
                    <a:pt x="876300" y="3106652"/>
                  </a:cubicBezTo>
                  <a:cubicBezTo>
                    <a:pt x="868832" y="3134035"/>
                    <a:pt x="879463" y="3169653"/>
                    <a:pt x="853440" y="3190472"/>
                  </a:cubicBezTo>
                  <a:cubicBezTo>
                    <a:pt x="847168" y="3195490"/>
                    <a:pt x="838200" y="3195552"/>
                    <a:pt x="830580" y="3198092"/>
                  </a:cubicBezTo>
                  <a:cubicBezTo>
                    <a:pt x="815340" y="3195552"/>
                    <a:pt x="795785" y="3201397"/>
                    <a:pt x="784860" y="3190472"/>
                  </a:cubicBezTo>
                  <a:cubicBezTo>
                    <a:pt x="777455" y="3183067"/>
                    <a:pt x="792480" y="3170465"/>
                    <a:pt x="792480" y="3159992"/>
                  </a:cubicBezTo>
                  <a:cubicBezTo>
                    <a:pt x="792480" y="3139514"/>
                    <a:pt x="787400" y="3119352"/>
                    <a:pt x="784860" y="3099032"/>
                  </a:cubicBezTo>
                  <a:cubicBezTo>
                    <a:pt x="766617" y="3126396"/>
                    <a:pt x="762153" y="3128749"/>
                    <a:pt x="754380" y="3167612"/>
                  </a:cubicBezTo>
                  <a:cubicBezTo>
                    <a:pt x="751840" y="3180312"/>
                    <a:pt x="749570" y="3193069"/>
                    <a:pt x="746760" y="3205712"/>
                  </a:cubicBezTo>
                  <a:cubicBezTo>
                    <a:pt x="744488" y="3215935"/>
                    <a:pt x="745682" y="3228014"/>
                    <a:pt x="739140" y="3236192"/>
                  </a:cubicBezTo>
                  <a:cubicBezTo>
                    <a:pt x="734122" y="3242464"/>
                    <a:pt x="723900" y="3241272"/>
                    <a:pt x="716280" y="3243812"/>
                  </a:cubicBezTo>
                  <a:cubicBezTo>
                    <a:pt x="698895" y="3238017"/>
                    <a:pt x="675275" y="3237287"/>
                    <a:pt x="685800" y="3205712"/>
                  </a:cubicBezTo>
                  <a:cubicBezTo>
                    <a:pt x="688696" y="3197024"/>
                    <a:pt x="701040" y="3195552"/>
                    <a:pt x="708660" y="3190472"/>
                  </a:cubicBezTo>
                  <a:cubicBezTo>
                    <a:pt x="704699" y="3166706"/>
                    <a:pt x="710834" y="3134954"/>
                    <a:pt x="678180" y="3129512"/>
                  </a:cubicBezTo>
                  <a:cubicBezTo>
                    <a:pt x="670257" y="3128192"/>
                    <a:pt x="662940" y="3134592"/>
                    <a:pt x="655320" y="3137132"/>
                  </a:cubicBezTo>
                  <a:cubicBezTo>
                    <a:pt x="652780" y="3154912"/>
                    <a:pt x="660400" y="3177772"/>
                    <a:pt x="647700" y="3190472"/>
                  </a:cubicBezTo>
                  <a:cubicBezTo>
                    <a:pt x="640080" y="3198092"/>
                    <a:pt x="630073" y="3177032"/>
                    <a:pt x="624840" y="3167612"/>
                  </a:cubicBezTo>
                  <a:cubicBezTo>
                    <a:pt x="617038" y="3153569"/>
                    <a:pt x="614680" y="3137132"/>
                    <a:pt x="609600" y="3121892"/>
                  </a:cubicBezTo>
                  <a:lnTo>
                    <a:pt x="601980" y="3099032"/>
                  </a:lnTo>
                  <a:cubicBezTo>
                    <a:pt x="612140" y="3091412"/>
                    <a:pt x="621433" y="3082473"/>
                    <a:pt x="632460" y="3076172"/>
                  </a:cubicBezTo>
                  <a:cubicBezTo>
                    <a:pt x="639434" y="3072187"/>
                    <a:pt x="649640" y="3074232"/>
                    <a:pt x="655320" y="3068552"/>
                  </a:cubicBezTo>
                  <a:cubicBezTo>
                    <a:pt x="661000" y="3062872"/>
                    <a:pt x="660400" y="3053312"/>
                    <a:pt x="662940" y="3045692"/>
                  </a:cubicBezTo>
                  <a:cubicBezTo>
                    <a:pt x="655320" y="3038072"/>
                    <a:pt x="648849" y="3029096"/>
                    <a:pt x="640080" y="3022832"/>
                  </a:cubicBezTo>
                  <a:cubicBezTo>
                    <a:pt x="630837" y="3016230"/>
                    <a:pt x="614075" y="3018033"/>
                    <a:pt x="609600" y="3007592"/>
                  </a:cubicBezTo>
                  <a:cubicBezTo>
                    <a:pt x="604498" y="2995688"/>
                    <a:pt x="613124" y="2981779"/>
                    <a:pt x="617220" y="2969492"/>
                  </a:cubicBezTo>
                  <a:cubicBezTo>
                    <a:pt x="628269" y="2936345"/>
                    <a:pt x="629690" y="2940859"/>
                    <a:pt x="655320" y="2923772"/>
                  </a:cubicBezTo>
                  <a:cubicBezTo>
                    <a:pt x="650240" y="2913612"/>
                    <a:pt x="646682" y="2902535"/>
                    <a:pt x="640080" y="2893292"/>
                  </a:cubicBezTo>
                  <a:cubicBezTo>
                    <a:pt x="626746" y="2874624"/>
                    <a:pt x="612588" y="2867344"/>
                    <a:pt x="594360" y="2855192"/>
                  </a:cubicBezTo>
                  <a:cubicBezTo>
                    <a:pt x="560066" y="2803750"/>
                    <a:pt x="598245" y="2868144"/>
                    <a:pt x="571500" y="2778992"/>
                  </a:cubicBezTo>
                  <a:cubicBezTo>
                    <a:pt x="568868" y="2770220"/>
                    <a:pt x="561340" y="2763752"/>
                    <a:pt x="556260" y="2756132"/>
                  </a:cubicBezTo>
                  <a:cubicBezTo>
                    <a:pt x="563875" y="2679981"/>
                    <a:pt x="569652" y="2668846"/>
                    <a:pt x="556260" y="2588492"/>
                  </a:cubicBezTo>
                  <a:cubicBezTo>
                    <a:pt x="553619" y="2572646"/>
                    <a:pt x="541020" y="2542772"/>
                    <a:pt x="541020" y="2542772"/>
                  </a:cubicBezTo>
                  <a:cubicBezTo>
                    <a:pt x="543560" y="2527532"/>
                    <a:pt x="540975" y="2510467"/>
                    <a:pt x="548640" y="2497052"/>
                  </a:cubicBezTo>
                  <a:cubicBezTo>
                    <a:pt x="552625" y="2490078"/>
                    <a:pt x="565228" y="2494450"/>
                    <a:pt x="571500" y="2489432"/>
                  </a:cubicBezTo>
                  <a:cubicBezTo>
                    <a:pt x="578651" y="2483711"/>
                    <a:pt x="581660" y="2474192"/>
                    <a:pt x="586740" y="2466572"/>
                  </a:cubicBezTo>
                  <a:cubicBezTo>
                    <a:pt x="581660" y="2458952"/>
                    <a:pt x="577363" y="2450747"/>
                    <a:pt x="571500" y="2443712"/>
                  </a:cubicBezTo>
                  <a:cubicBezTo>
                    <a:pt x="553811" y="2422485"/>
                    <a:pt x="540584" y="2414810"/>
                    <a:pt x="518160" y="2397992"/>
                  </a:cubicBezTo>
                  <a:cubicBezTo>
                    <a:pt x="508776" y="2369840"/>
                    <a:pt x="500648" y="2356816"/>
                    <a:pt x="518160" y="2321792"/>
                  </a:cubicBezTo>
                  <a:cubicBezTo>
                    <a:pt x="523840" y="2310433"/>
                    <a:pt x="539660" y="2307912"/>
                    <a:pt x="548640" y="2298932"/>
                  </a:cubicBezTo>
                  <a:cubicBezTo>
                    <a:pt x="555116" y="2292456"/>
                    <a:pt x="558800" y="2283692"/>
                    <a:pt x="563880" y="2276072"/>
                  </a:cubicBezTo>
                  <a:cubicBezTo>
                    <a:pt x="561340" y="2260832"/>
                    <a:pt x="562535" y="2244471"/>
                    <a:pt x="556260" y="2230352"/>
                  </a:cubicBezTo>
                  <a:cubicBezTo>
                    <a:pt x="537438" y="2188003"/>
                    <a:pt x="471294" y="2202316"/>
                    <a:pt x="441960" y="2199872"/>
                  </a:cubicBezTo>
                  <a:cubicBezTo>
                    <a:pt x="436880" y="2192252"/>
                    <a:pt x="427856" y="2186099"/>
                    <a:pt x="426720" y="2177012"/>
                  </a:cubicBezTo>
                  <a:cubicBezTo>
                    <a:pt x="422310" y="2141728"/>
                    <a:pt x="436933" y="2141347"/>
                    <a:pt x="449580" y="2116052"/>
                  </a:cubicBezTo>
                  <a:cubicBezTo>
                    <a:pt x="453172" y="2108868"/>
                    <a:pt x="454660" y="2100812"/>
                    <a:pt x="457200" y="2093192"/>
                  </a:cubicBezTo>
                  <a:cubicBezTo>
                    <a:pt x="454660" y="2070332"/>
                    <a:pt x="463108" y="2043213"/>
                    <a:pt x="449580" y="2024612"/>
                  </a:cubicBezTo>
                  <a:cubicBezTo>
                    <a:pt x="438704" y="2009657"/>
                    <a:pt x="413409" y="2016240"/>
                    <a:pt x="396240" y="2009372"/>
                  </a:cubicBezTo>
                  <a:cubicBezTo>
                    <a:pt x="387737" y="2005971"/>
                    <a:pt x="379856" y="2000608"/>
                    <a:pt x="373380" y="1994132"/>
                  </a:cubicBezTo>
                  <a:cubicBezTo>
                    <a:pt x="350908" y="1971660"/>
                    <a:pt x="339624" y="1953469"/>
                    <a:pt x="327660" y="1925552"/>
                  </a:cubicBezTo>
                  <a:cubicBezTo>
                    <a:pt x="324496" y="1918169"/>
                    <a:pt x="322580" y="1910312"/>
                    <a:pt x="320040" y="1902692"/>
                  </a:cubicBezTo>
                  <a:cubicBezTo>
                    <a:pt x="322580" y="1889992"/>
                    <a:pt x="323112" y="1876719"/>
                    <a:pt x="327660" y="1864592"/>
                  </a:cubicBezTo>
                  <a:cubicBezTo>
                    <a:pt x="330876" y="1856017"/>
                    <a:pt x="338356" y="1849683"/>
                    <a:pt x="342900" y="1841732"/>
                  </a:cubicBezTo>
                  <a:cubicBezTo>
                    <a:pt x="348536" y="1831869"/>
                    <a:pt x="352504" y="1821115"/>
                    <a:pt x="358140" y="1811252"/>
                  </a:cubicBezTo>
                  <a:cubicBezTo>
                    <a:pt x="362684" y="1803301"/>
                    <a:pt x="365760" y="1793472"/>
                    <a:pt x="373380" y="1788392"/>
                  </a:cubicBezTo>
                  <a:cubicBezTo>
                    <a:pt x="382094" y="1782583"/>
                    <a:pt x="393700" y="1783312"/>
                    <a:pt x="403860" y="1780772"/>
                  </a:cubicBezTo>
                  <a:cubicBezTo>
                    <a:pt x="411480" y="1773152"/>
                    <a:pt x="420742" y="1766878"/>
                    <a:pt x="426720" y="1757912"/>
                  </a:cubicBezTo>
                  <a:cubicBezTo>
                    <a:pt x="444461" y="1731301"/>
                    <a:pt x="430705" y="1663188"/>
                    <a:pt x="426720" y="1651232"/>
                  </a:cubicBezTo>
                  <a:cubicBezTo>
                    <a:pt x="424180" y="1643612"/>
                    <a:pt x="411480" y="1646152"/>
                    <a:pt x="403860" y="1643612"/>
                  </a:cubicBezTo>
                  <a:cubicBezTo>
                    <a:pt x="406400" y="1623292"/>
                    <a:pt x="408113" y="1602852"/>
                    <a:pt x="411480" y="1582652"/>
                  </a:cubicBezTo>
                  <a:cubicBezTo>
                    <a:pt x="413202" y="1572322"/>
                    <a:pt x="419100" y="1562645"/>
                    <a:pt x="419100" y="1552172"/>
                  </a:cubicBezTo>
                  <a:cubicBezTo>
                    <a:pt x="419100" y="1529171"/>
                    <a:pt x="431834" y="1494304"/>
                    <a:pt x="411480" y="1483592"/>
                  </a:cubicBezTo>
                  <a:cubicBezTo>
                    <a:pt x="370959" y="1462265"/>
                    <a:pt x="320040" y="1478512"/>
                    <a:pt x="274320" y="1475972"/>
                  </a:cubicBezTo>
                  <a:cubicBezTo>
                    <a:pt x="216861" y="1456819"/>
                    <a:pt x="287686" y="1482655"/>
                    <a:pt x="228600" y="1453112"/>
                  </a:cubicBezTo>
                  <a:cubicBezTo>
                    <a:pt x="221416" y="1449520"/>
                    <a:pt x="213489" y="1447605"/>
                    <a:pt x="205740" y="1445492"/>
                  </a:cubicBezTo>
                  <a:cubicBezTo>
                    <a:pt x="185533" y="1439981"/>
                    <a:pt x="165100" y="1435332"/>
                    <a:pt x="144780" y="1430252"/>
                  </a:cubicBezTo>
                  <a:cubicBezTo>
                    <a:pt x="137160" y="1422632"/>
                    <a:pt x="130886" y="1413370"/>
                    <a:pt x="121920" y="1407392"/>
                  </a:cubicBezTo>
                  <a:cubicBezTo>
                    <a:pt x="115237" y="1402937"/>
                    <a:pt x="106443" y="1402936"/>
                    <a:pt x="99060" y="1399772"/>
                  </a:cubicBezTo>
                  <a:cubicBezTo>
                    <a:pt x="88619" y="1395297"/>
                    <a:pt x="78740" y="1389612"/>
                    <a:pt x="68580" y="1384532"/>
                  </a:cubicBezTo>
                  <a:cubicBezTo>
                    <a:pt x="51955" y="1334656"/>
                    <a:pt x="75045" y="1383608"/>
                    <a:pt x="38100" y="1354052"/>
                  </a:cubicBezTo>
                  <a:cubicBezTo>
                    <a:pt x="30949" y="1348331"/>
                    <a:pt x="27404" y="1339143"/>
                    <a:pt x="22860" y="1331192"/>
                  </a:cubicBezTo>
                  <a:cubicBezTo>
                    <a:pt x="7794" y="1304827"/>
                    <a:pt x="8549" y="1303499"/>
                    <a:pt x="0" y="1277852"/>
                  </a:cubicBezTo>
                  <a:cubicBezTo>
                    <a:pt x="2540" y="1260072"/>
                    <a:pt x="-412" y="1240576"/>
                    <a:pt x="7620" y="1224512"/>
                  </a:cubicBezTo>
                  <a:cubicBezTo>
                    <a:pt x="11212" y="1217328"/>
                    <a:pt x="23296" y="1220484"/>
                    <a:pt x="30480" y="1216892"/>
                  </a:cubicBezTo>
                  <a:cubicBezTo>
                    <a:pt x="38671" y="1212796"/>
                    <a:pt x="45720" y="1206732"/>
                    <a:pt x="53340" y="1201652"/>
                  </a:cubicBezTo>
                  <a:cubicBezTo>
                    <a:pt x="55880" y="1183872"/>
                    <a:pt x="57438" y="1165924"/>
                    <a:pt x="60960" y="1148312"/>
                  </a:cubicBezTo>
                  <a:cubicBezTo>
                    <a:pt x="62535" y="1140436"/>
                    <a:pt x="64125" y="1132135"/>
                    <a:pt x="68580" y="1125452"/>
                  </a:cubicBezTo>
                  <a:cubicBezTo>
                    <a:pt x="74558" y="1116486"/>
                    <a:pt x="82474" y="1108570"/>
                    <a:pt x="91440" y="1102592"/>
                  </a:cubicBezTo>
                  <a:cubicBezTo>
                    <a:pt x="98123" y="1098137"/>
                    <a:pt x="106323" y="1095910"/>
                    <a:pt x="114300" y="1094972"/>
                  </a:cubicBezTo>
                  <a:cubicBezTo>
                    <a:pt x="149706" y="1090807"/>
                    <a:pt x="185420" y="1089892"/>
                    <a:pt x="220980" y="1087352"/>
                  </a:cubicBezTo>
                  <a:cubicBezTo>
                    <a:pt x="228024" y="1080308"/>
                    <a:pt x="256807" y="1054514"/>
                    <a:pt x="259080" y="1041632"/>
                  </a:cubicBezTo>
                  <a:cubicBezTo>
                    <a:pt x="280073" y="922673"/>
                    <a:pt x="229995" y="947187"/>
                    <a:pt x="289560" y="927332"/>
                  </a:cubicBezTo>
                  <a:cubicBezTo>
                    <a:pt x="363220" y="929872"/>
                    <a:pt x="436980" y="930354"/>
                    <a:pt x="510540" y="934952"/>
                  </a:cubicBezTo>
                  <a:cubicBezTo>
                    <a:pt x="571758" y="938778"/>
                    <a:pt x="488549" y="953785"/>
                    <a:pt x="563880" y="934952"/>
                  </a:cubicBezTo>
                  <a:cubicBezTo>
                    <a:pt x="561340" y="912092"/>
                    <a:pt x="564120" y="887988"/>
                    <a:pt x="556260" y="866372"/>
                  </a:cubicBezTo>
                  <a:cubicBezTo>
                    <a:pt x="553130" y="857765"/>
                    <a:pt x="540435" y="856995"/>
                    <a:pt x="533400" y="851132"/>
                  </a:cubicBezTo>
                  <a:cubicBezTo>
                    <a:pt x="506734" y="828910"/>
                    <a:pt x="506922" y="822242"/>
                    <a:pt x="487680" y="790172"/>
                  </a:cubicBezTo>
                  <a:cubicBezTo>
                    <a:pt x="485140" y="780012"/>
                    <a:pt x="482937" y="769762"/>
                    <a:pt x="480060" y="759692"/>
                  </a:cubicBezTo>
                  <a:cubicBezTo>
                    <a:pt x="477853" y="751969"/>
                    <a:pt x="479780" y="740094"/>
                    <a:pt x="472440" y="736832"/>
                  </a:cubicBezTo>
                  <a:cubicBezTo>
                    <a:pt x="453727" y="728515"/>
                    <a:pt x="431818" y="731605"/>
                    <a:pt x="411480" y="729212"/>
                  </a:cubicBezTo>
                  <a:lnTo>
                    <a:pt x="342900" y="721592"/>
                  </a:lnTo>
                  <a:cubicBezTo>
                    <a:pt x="327660" y="711432"/>
                    <a:pt x="307340" y="706352"/>
                    <a:pt x="297180" y="691112"/>
                  </a:cubicBezTo>
                  <a:cubicBezTo>
                    <a:pt x="277485" y="661569"/>
                    <a:pt x="290628" y="671148"/>
                    <a:pt x="259080" y="660632"/>
                  </a:cubicBezTo>
                  <a:lnTo>
                    <a:pt x="198120" y="599672"/>
                  </a:lnTo>
                  <a:lnTo>
                    <a:pt x="175260" y="576812"/>
                  </a:lnTo>
                  <a:cubicBezTo>
                    <a:pt x="167640" y="569192"/>
                    <a:pt x="162855" y="556566"/>
                    <a:pt x="152400" y="553952"/>
                  </a:cubicBezTo>
                  <a:cubicBezTo>
                    <a:pt x="142634" y="551511"/>
                    <a:pt x="109992" y="544178"/>
                    <a:pt x="99060" y="538712"/>
                  </a:cubicBezTo>
                  <a:cubicBezTo>
                    <a:pt x="90869" y="534616"/>
                    <a:pt x="83820" y="528552"/>
                    <a:pt x="76200" y="523472"/>
                  </a:cubicBezTo>
                  <a:cubicBezTo>
                    <a:pt x="73660" y="513312"/>
                    <a:pt x="68580" y="503465"/>
                    <a:pt x="68580" y="492992"/>
                  </a:cubicBezTo>
                  <a:cubicBezTo>
                    <a:pt x="68580" y="412405"/>
                    <a:pt x="71231" y="416459"/>
                    <a:pt x="91440" y="355832"/>
                  </a:cubicBezTo>
                  <a:cubicBezTo>
                    <a:pt x="93980" y="348212"/>
                    <a:pt x="93380" y="338652"/>
                    <a:pt x="99060" y="332972"/>
                  </a:cubicBezTo>
                  <a:cubicBezTo>
                    <a:pt x="208562" y="223470"/>
                    <a:pt x="102680" y="315721"/>
                    <a:pt x="167640" y="279632"/>
                  </a:cubicBezTo>
                  <a:cubicBezTo>
                    <a:pt x="183651" y="270737"/>
                    <a:pt x="198120" y="259312"/>
                    <a:pt x="213360" y="249152"/>
                  </a:cubicBezTo>
                  <a:lnTo>
                    <a:pt x="236220" y="233912"/>
                  </a:lnTo>
                  <a:cubicBezTo>
                    <a:pt x="248555" y="184574"/>
                    <a:pt x="234273" y="219485"/>
                    <a:pt x="266700" y="180572"/>
                  </a:cubicBezTo>
                  <a:cubicBezTo>
                    <a:pt x="293213" y="148756"/>
                    <a:pt x="267272" y="162601"/>
                    <a:pt x="304800" y="150092"/>
                  </a:cubicBezTo>
                  <a:cubicBezTo>
                    <a:pt x="309880" y="142472"/>
                    <a:pt x="321836" y="136212"/>
                    <a:pt x="320040" y="127232"/>
                  </a:cubicBezTo>
                  <a:cubicBezTo>
                    <a:pt x="318244" y="118252"/>
                    <a:pt x="305371" y="116088"/>
                    <a:pt x="297180" y="111992"/>
                  </a:cubicBezTo>
                  <a:cubicBezTo>
                    <a:pt x="284946" y="105875"/>
                    <a:pt x="272056" y="101077"/>
                    <a:pt x="259080" y="96752"/>
                  </a:cubicBezTo>
                  <a:cubicBezTo>
                    <a:pt x="249145" y="93440"/>
                    <a:pt x="231912" y="99067"/>
                    <a:pt x="228600" y="89132"/>
                  </a:cubicBezTo>
                  <a:cubicBezTo>
                    <a:pt x="219765" y="62626"/>
                    <a:pt x="241300" y="18012"/>
                    <a:pt x="251460" y="5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36007" y="5991543"/>
              <a:ext cx="114300" cy="305707"/>
            </a:xfrm>
            <a:custGeom>
              <a:avLst/>
              <a:gdLst>
                <a:gd name="connsiteX0" fmla="*/ 22860 w 114300"/>
                <a:gd name="connsiteY0" fmla="*/ 0 h 305707"/>
                <a:gd name="connsiteX1" fmla="*/ 15240 w 114300"/>
                <a:gd name="connsiteY1" fmla="*/ 220980 h 305707"/>
                <a:gd name="connsiteX2" fmla="*/ 0 w 114300"/>
                <a:gd name="connsiteY2" fmla="*/ 266700 h 305707"/>
                <a:gd name="connsiteX3" fmla="*/ 7620 w 114300"/>
                <a:gd name="connsiteY3" fmla="*/ 304800 h 305707"/>
                <a:gd name="connsiteX4" fmla="*/ 53340 w 114300"/>
                <a:gd name="connsiteY4" fmla="*/ 281940 h 305707"/>
                <a:gd name="connsiteX5" fmla="*/ 76200 w 114300"/>
                <a:gd name="connsiteY5" fmla="*/ 236220 h 305707"/>
                <a:gd name="connsiteX6" fmla="*/ 91440 w 114300"/>
                <a:gd name="connsiteY6" fmla="*/ 213360 h 305707"/>
                <a:gd name="connsiteX7" fmla="*/ 106680 w 114300"/>
                <a:gd name="connsiteY7" fmla="*/ 167640 h 305707"/>
                <a:gd name="connsiteX8" fmla="*/ 114300 w 114300"/>
                <a:gd name="connsiteY8" fmla="*/ 144780 h 305707"/>
                <a:gd name="connsiteX9" fmla="*/ 106680 w 114300"/>
                <a:gd name="connsiteY9" fmla="*/ 99060 h 305707"/>
                <a:gd name="connsiteX10" fmla="*/ 91440 w 114300"/>
                <a:gd name="connsiteY10" fmla="*/ 76200 h 305707"/>
                <a:gd name="connsiteX11" fmla="*/ 60960 w 114300"/>
                <a:gd name="connsiteY11" fmla="*/ 30480 h 305707"/>
                <a:gd name="connsiteX12" fmla="*/ 22860 w 114300"/>
                <a:gd name="connsiteY12" fmla="*/ 0 h 30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305707">
                  <a:moveTo>
                    <a:pt x="22860" y="0"/>
                  </a:moveTo>
                  <a:cubicBezTo>
                    <a:pt x="20320" y="73660"/>
                    <a:pt x="21534" y="147545"/>
                    <a:pt x="15240" y="220980"/>
                  </a:cubicBezTo>
                  <a:cubicBezTo>
                    <a:pt x="13868" y="236986"/>
                    <a:pt x="0" y="266700"/>
                    <a:pt x="0" y="266700"/>
                  </a:cubicBezTo>
                  <a:cubicBezTo>
                    <a:pt x="2540" y="279400"/>
                    <a:pt x="-1538" y="295642"/>
                    <a:pt x="7620" y="304800"/>
                  </a:cubicBezTo>
                  <a:cubicBezTo>
                    <a:pt x="13930" y="311110"/>
                    <a:pt x="52573" y="282451"/>
                    <a:pt x="53340" y="281940"/>
                  </a:cubicBezTo>
                  <a:cubicBezTo>
                    <a:pt x="97016" y="216426"/>
                    <a:pt x="44652" y="299316"/>
                    <a:pt x="76200" y="236220"/>
                  </a:cubicBezTo>
                  <a:cubicBezTo>
                    <a:pt x="80296" y="228029"/>
                    <a:pt x="87721" y="221729"/>
                    <a:pt x="91440" y="213360"/>
                  </a:cubicBezTo>
                  <a:cubicBezTo>
                    <a:pt x="97964" y="198680"/>
                    <a:pt x="101600" y="182880"/>
                    <a:pt x="106680" y="167640"/>
                  </a:cubicBezTo>
                  <a:lnTo>
                    <a:pt x="114300" y="144780"/>
                  </a:lnTo>
                  <a:cubicBezTo>
                    <a:pt x="111760" y="129540"/>
                    <a:pt x="111566" y="113717"/>
                    <a:pt x="106680" y="99060"/>
                  </a:cubicBezTo>
                  <a:cubicBezTo>
                    <a:pt x="103784" y="90372"/>
                    <a:pt x="95536" y="84391"/>
                    <a:pt x="91440" y="76200"/>
                  </a:cubicBezTo>
                  <a:cubicBezTo>
                    <a:pt x="69384" y="32089"/>
                    <a:pt x="104295" y="73815"/>
                    <a:pt x="60960" y="30480"/>
                  </a:cubicBezTo>
                  <a:lnTo>
                    <a:pt x="228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971897" y="5935187"/>
              <a:ext cx="99390" cy="129795"/>
            </a:xfrm>
            <a:custGeom>
              <a:avLst/>
              <a:gdLst>
                <a:gd name="connsiteX0" fmla="*/ 38430 w 99390"/>
                <a:gd name="connsiteY0" fmla="*/ 0 h 129795"/>
                <a:gd name="connsiteX1" fmla="*/ 76530 w 99390"/>
                <a:gd name="connsiteY1" fmla="*/ 15240 h 129795"/>
                <a:gd name="connsiteX2" fmla="*/ 84150 w 99390"/>
                <a:gd name="connsiteY2" fmla="*/ 38100 h 129795"/>
                <a:gd name="connsiteX3" fmla="*/ 99390 w 99390"/>
                <a:gd name="connsiteY3" fmla="*/ 60960 h 129795"/>
                <a:gd name="connsiteX4" fmla="*/ 91770 w 99390"/>
                <a:gd name="connsiteY4" fmla="*/ 121920 h 129795"/>
                <a:gd name="connsiteX5" fmla="*/ 68910 w 99390"/>
                <a:gd name="connsiteY5" fmla="*/ 129540 h 129795"/>
                <a:gd name="connsiteX6" fmla="*/ 23190 w 99390"/>
                <a:gd name="connsiteY6" fmla="*/ 114300 h 129795"/>
                <a:gd name="connsiteX7" fmla="*/ 15570 w 99390"/>
                <a:gd name="connsiteY7" fmla="*/ 91440 h 129795"/>
                <a:gd name="connsiteX8" fmla="*/ 330 w 99390"/>
                <a:gd name="connsiteY8" fmla="*/ 68580 h 129795"/>
                <a:gd name="connsiteX9" fmla="*/ 7950 w 99390"/>
                <a:gd name="connsiteY9" fmla="*/ 15240 h 129795"/>
                <a:gd name="connsiteX10" fmla="*/ 38430 w 99390"/>
                <a:gd name="connsiteY10" fmla="*/ 0 h 12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390" h="129795">
                  <a:moveTo>
                    <a:pt x="38430" y="0"/>
                  </a:moveTo>
                  <a:cubicBezTo>
                    <a:pt x="49860" y="0"/>
                    <a:pt x="66022" y="6483"/>
                    <a:pt x="76530" y="15240"/>
                  </a:cubicBezTo>
                  <a:cubicBezTo>
                    <a:pt x="82700" y="20382"/>
                    <a:pt x="80558" y="30916"/>
                    <a:pt x="84150" y="38100"/>
                  </a:cubicBezTo>
                  <a:cubicBezTo>
                    <a:pt x="88246" y="46291"/>
                    <a:pt x="94310" y="53340"/>
                    <a:pt x="99390" y="60960"/>
                  </a:cubicBezTo>
                  <a:cubicBezTo>
                    <a:pt x="96850" y="81280"/>
                    <a:pt x="100087" y="103207"/>
                    <a:pt x="91770" y="121920"/>
                  </a:cubicBezTo>
                  <a:cubicBezTo>
                    <a:pt x="88508" y="129260"/>
                    <a:pt x="76893" y="130427"/>
                    <a:pt x="68910" y="129540"/>
                  </a:cubicBezTo>
                  <a:cubicBezTo>
                    <a:pt x="52944" y="127766"/>
                    <a:pt x="23190" y="114300"/>
                    <a:pt x="23190" y="114300"/>
                  </a:cubicBezTo>
                  <a:cubicBezTo>
                    <a:pt x="20650" y="106680"/>
                    <a:pt x="19162" y="98624"/>
                    <a:pt x="15570" y="91440"/>
                  </a:cubicBezTo>
                  <a:cubicBezTo>
                    <a:pt x="11474" y="83249"/>
                    <a:pt x="1241" y="77693"/>
                    <a:pt x="330" y="68580"/>
                  </a:cubicBezTo>
                  <a:cubicBezTo>
                    <a:pt x="-1457" y="50709"/>
                    <a:pt x="4428" y="32852"/>
                    <a:pt x="7950" y="15240"/>
                  </a:cubicBezTo>
                  <a:cubicBezTo>
                    <a:pt x="9525" y="7364"/>
                    <a:pt x="27000" y="0"/>
                    <a:pt x="384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7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015" y="2604850"/>
            <a:ext cx="2565994" cy="2055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44" y="1550907"/>
            <a:ext cx="1719823" cy="105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26" y="2536941"/>
            <a:ext cx="2653401" cy="226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77" y="2652638"/>
            <a:ext cx="1659826" cy="947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5" y="3667221"/>
            <a:ext cx="1728031" cy="92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00" y="2561016"/>
            <a:ext cx="2584183" cy="2313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980" y="4651907"/>
            <a:ext cx="1706626" cy="1157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07" y="2637138"/>
            <a:ext cx="2570510" cy="223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5" y="2570895"/>
            <a:ext cx="2641815" cy="2268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514" y="5787632"/>
            <a:ext cx="1568152" cy="101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Pentagon 45"/>
          <p:cNvSpPr/>
          <p:nvPr/>
        </p:nvSpPr>
        <p:spPr>
          <a:xfrm flipH="1">
            <a:off x="701064" y="1830724"/>
            <a:ext cx="1517860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7" name="Pentagon 46"/>
          <p:cNvSpPr/>
          <p:nvPr/>
        </p:nvSpPr>
        <p:spPr>
          <a:xfrm flipH="1">
            <a:off x="592744" y="2860663"/>
            <a:ext cx="1517860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Pentagon 47"/>
          <p:cNvSpPr/>
          <p:nvPr/>
        </p:nvSpPr>
        <p:spPr>
          <a:xfrm flipH="1">
            <a:off x="2354300" y="2860663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9" name="Pentagon 48"/>
          <p:cNvSpPr/>
          <p:nvPr/>
        </p:nvSpPr>
        <p:spPr>
          <a:xfrm flipH="1">
            <a:off x="1268977" y="4985480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0" name="Pentagon 49"/>
          <p:cNvSpPr/>
          <p:nvPr/>
        </p:nvSpPr>
        <p:spPr>
          <a:xfrm flipH="1">
            <a:off x="2966685" y="4674957"/>
            <a:ext cx="2077239" cy="479981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69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566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Pentagon 50"/>
          <p:cNvSpPr/>
          <p:nvPr/>
        </p:nvSpPr>
        <p:spPr>
          <a:xfrm flipH="1">
            <a:off x="466844" y="475456"/>
            <a:ext cx="8676361" cy="453053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48" y="1221173"/>
            <a:ext cx="2069901" cy="1770803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 flipH="1">
            <a:off x="4944907" y="2938215"/>
            <a:ext cx="1398860" cy="480693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1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entagon 89"/>
          <p:cNvSpPr/>
          <p:nvPr/>
        </p:nvSpPr>
        <p:spPr>
          <a:xfrm flipH="1">
            <a:off x="1151234" y="399256"/>
            <a:ext cx="7391399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285194" y="6149509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2" y="1164019"/>
            <a:ext cx="3468883" cy="210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entagon 8"/>
          <p:cNvSpPr/>
          <p:nvPr/>
        </p:nvSpPr>
        <p:spPr>
          <a:xfrm flipH="1">
            <a:off x="-229394" y="6176307"/>
            <a:ext cx="9049737" cy="82082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সুষ্ঠ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06" y="1164019"/>
            <a:ext cx="4052726" cy="216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Pentagon 16"/>
          <p:cNvSpPr/>
          <p:nvPr/>
        </p:nvSpPr>
        <p:spPr>
          <a:xfrm flipH="1">
            <a:off x="21597" y="6122057"/>
            <a:ext cx="9049737" cy="82082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4" y="3551530"/>
            <a:ext cx="3447812" cy="249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Pentagon 24"/>
          <p:cNvSpPr/>
          <p:nvPr/>
        </p:nvSpPr>
        <p:spPr>
          <a:xfrm flipH="1">
            <a:off x="468963" y="6122057"/>
            <a:ext cx="9049737" cy="820826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06" y="3361603"/>
            <a:ext cx="3814328" cy="265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entagon 10"/>
          <p:cNvSpPr/>
          <p:nvPr/>
        </p:nvSpPr>
        <p:spPr>
          <a:xfrm flipH="1">
            <a:off x="142527" y="5883565"/>
            <a:ext cx="8991599" cy="1345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" grpId="0"/>
      <p:bldP spid="17" grpId="0"/>
      <p:bldP spid="25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 flipH="1">
            <a:off x="2709261" y="399256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123028" y="3218656"/>
            <a:ext cx="9172577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34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285194" y="48188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entagon 4"/>
          <p:cNvSpPr/>
          <p:nvPr/>
        </p:nvSpPr>
        <p:spPr>
          <a:xfrm flipH="1">
            <a:off x="456406" y="2532856"/>
            <a:ext cx="8915399" cy="861161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3118725" y="29000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282851" y="1256258"/>
            <a:ext cx="8973063" cy="137590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456406" y="2223753"/>
            <a:ext cx="8610600" cy="137590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মানবসম্পদ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flipH="1">
            <a:off x="456405" y="3319497"/>
            <a:ext cx="8973063" cy="66115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56405" y="4009973"/>
            <a:ext cx="8973063" cy="70535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310632" y="4667992"/>
            <a:ext cx="8451574" cy="1375903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2" grpId="0"/>
      <p:bldP spid="13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/>
          <p:nvPr/>
        </p:nvSpPr>
        <p:spPr>
          <a:xfrm flipH="1">
            <a:off x="2910007" y="319165"/>
            <a:ext cx="4000112" cy="58388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8687" y="4940131"/>
            <a:ext cx="8519656" cy="18599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জনসম্পদ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তৈরীতে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8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en-US" sz="378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8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1310" y="1364326"/>
            <a:ext cx="8915400" cy="3588302"/>
            <a:chOff x="341310" y="1052529"/>
            <a:chExt cx="8915400" cy="3588302"/>
          </a:xfrm>
        </p:grpSpPr>
        <p:grpSp>
          <p:nvGrpSpPr>
            <p:cNvPr id="34" name="Group 33"/>
            <p:cNvGrpSpPr/>
            <p:nvPr/>
          </p:nvGrpSpPr>
          <p:grpSpPr>
            <a:xfrm>
              <a:off x="341310" y="4393958"/>
              <a:ext cx="8915400" cy="246873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53" name="Group 5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56" name="Flowchart: Predefined Process 5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lowchart: Predefined Process 5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Flowchart: Predefined Process 5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Predefined Process 5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1310" y="1052529"/>
              <a:ext cx="6223026" cy="220655"/>
              <a:chOff x="-1625354" y="5771382"/>
              <a:chExt cx="8329084" cy="236560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8" name="Group 47"/>
              <p:cNvGrpSpPr/>
              <p:nvPr/>
            </p:nvGrpSpPr>
            <p:grpSpPr>
              <a:xfrm>
                <a:off x="-1625354" y="5771382"/>
                <a:ext cx="6114956" cy="236560"/>
                <a:chOff x="-1625354" y="5771382"/>
                <a:chExt cx="6114956" cy="236560"/>
              </a:xfrm>
              <a:grpFill/>
            </p:grpSpPr>
            <p:sp>
              <p:nvSpPr>
                <p:cNvPr id="51" name="Flowchart: Predefined Process 50"/>
                <p:cNvSpPr/>
                <p:nvPr/>
              </p:nvSpPr>
              <p:spPr>
                <a:xfrm>
                  <a:off x="-1625354" y="5771382"/>
                  <a:ext cx="3914477" cy="23656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lowchart: Predefined Process 5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Flowchart: Predefined Process 4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6530336" y="2707192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43" name="Group 42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6" name="Flowchart: Predefined Process 45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lowchart: Predefined Process 46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4" name="Flowchart: Predefined Process 43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Predefined Process 44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5400000">
              <a:off x="224716" y="2718581"/>
              <a:ext cx="3162940" cy="233998"/>
              <a:chOff x="186002" y="5767966"/>
              <a:chExt cx="8745504" cy="239976"/>
            </a:xfrm>
            <a:gradFill flip="none" rotWithShape="1">
              <a:gsLst>
                <a:gs pos="3000">
                  <a:srgbClr val="FFC000"/>
                </a:gs>
                <a:gs pos="33000">
                  <a:srgbClr val="B17852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p:grpSpPr>
          <p:grpSp>
            <p:nvGrpSpPr>
              <p:cNvPr id="38" name="Group 37"/>
              <p:cNvGrpSpPr/>
              <p:nvPr/>
            </p:nvGrpSpPr>
            <p:grpSpPr>
              <a:xfrm>
                <a:off x="186002" y="5771382"/>
                <a:ext cx="4303600" cy="236560"/>
                <a:chOff x="186002" y="5771382"/>
                <a:chExt cx="4303600" cy="236560"/>
              </a:xfrm>
              <a:grpFill/>
            </p:grpSpPr>
            <p:sp>
              <p:nvSpPr>
                <p:cNvPr id="41" name="Flowchart: Predefined Process 40"/>
                <p:cNvSpPr/>
                <p:nvPr/>
              </p:nvSpPr>
              <p:spPr>
                <a:xfrm>
                  <a:off x="186002" y="577138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FFC00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lowchart: Predefined Process 41"/>
                <p:cNvSpPr/>
                <p:nvPr/>
              </p:nvSpPr>
              <p:spPr>
                <a:xfrm>
                  <a:off x="2386482" y="5779342"/>
                  <a:ext cx="2103120" cy="228600"/>
                </a:xfrm>
                <a:prstGeom prst="flowChartPredefinedProcess">
                  <a:avLst/>
                </a:prstGeom>
                <a:gradFill>
                  <a:gsLst>
                    <a:gs pos="45000">
                      <a:srgbClr val="92D050"/>
                    </a:gs>
                    <a:gs pos="60000">
                      <a:srgbClr val="B17852"/>
                    </a:gs>
                    <a:gs pos="6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</a:gra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Flowchart: Predefined Process 38"/>
              <p:cNvSpPr/>
              <p:nvPr/>
            </p:nvSpPr>
            <p:spPr>
              <a:xfrm>
                <a:off x="4600610" y="5773654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FFC00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Predefined Process 39"/>
              <p:cNvSpPr/>
              <p:nvPr/>
            </p:nvSpPr>
            <p:spPr>
              <a:xfrm>
                <a:off x="6828386" y="5767966"/>
                <a:ext cx="2103120" cy="228600"/>
              </a:xfrm>
              <a:prstGeom prst="flowChartPredefinedProcess">
                <a:avLst/>
              </a:prstGeom>
              <a:gradFill>
                <a:gsLst>
                  <a:gs pos="45000">
                    <a:srgbClr val="92D050"/>
                  </a:gs>
                  <a:gs pos="60000">
                    <a:srgbClr val="B17852"/>
                  </a:gs>
                  <a:gs pos="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8" name="Flowchart: Predefined Process 57"/>
          <p:cNvSpPr/>
          <p:nvPr/>
        </p:nvSpPr>
        <p:spPr>
          <a:xfrm>
            <a:off x="6657472" y="1361132"/>
            <a:ext cx="2599238" cy="223841"/>
          </a:xfrm>
          <a:prstGeom prst="flowChartPredefinedProcess">
            <a:avLst/>
          </a:prstGeom>
          <a:gradFill>
            <a:gsLst>
              <a:gs pos="45000">
                <a:srgbClr val="92D050"/>
              </a:gs>
              <a:gs pos="60000">
                <a:srgbClr val="B17852"/>
              </a:gs>
              <a:gs pos="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9"/>
          <a:stretch/>
        </p:blipFill>
        <p:spPr>
          <a:xfrm>
            <a:off x="1871773" y="931277"/>
            <a:ext cx="5671233" cy="39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0206" y="1161256"/>
            <a:ext cx="8939639" cy="1544084"/>
          </a:xfrm>
          <a:prstGeom prst="roundRect">
            <a:avLst/>
          </a:prstGeom>
          <a:noFill/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আসুন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নিষ্ঠার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ঐক্যবদ্ধ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2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472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72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11029" y="3239671"/>
            <a:ext cx="5074081" cy="1979920"/>
            <a:chOff x="3752169" y="2913856"/>
            <a:chExt cx="8044543" cy="2514600"/>
          </a:xfrm>
        </p:grpSpPr>
        <p:grpSp>
          <p:nvGrpSpPr>
            <p:cNvPr id="3" name="Group 2"/>
            <p:cNvGrpSpPr/>
            <p:nvPr/>
          </p:nvGrpSpPr>
          <p:grpSpPr>
            <a:xfrm>
              <a:off x="3752169" y="3980656"/>
              <a:ext cx="8044543" cy="1447800"/>
              <a:chOff x="838200" y="4285456"/>
              <a:chExt cx="11262360" cy="197167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4358640" y="4596772"/>
                <a:ext cx="7741920" cy="103847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সবাইকে</a:t>
                </a:r>
                <a:r>
                  <a:rPr lang="en-US" sz="6299" dirty="0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6299" dirty="0" err="1">
                    <a:ln w="0">
                      <a:solidFill>
                        <a:srgbClr val="FFFF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" panose="02000000000000000000" pitchFamily="2" charset="0"/>
                    <a:cs typeface="Nikosh" panose="02000000000000000000" pitchFamily="2" charset="0"/>
                  </a:rPr>
                  <a:t>ধন্যবাদ</a:t>
                </a:r>
                <a:endParaRPr lang="en-GB" sz="6299" dirty="0">
                  <a:ln w="0">
                    <a:solidFill>
                      <a:srgbClr val="FFFF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4285456"/>
                <a:ext cx="4086225" cy="197167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2913856"/>
              <a:ext cx="16764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209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64168E-6 L -0.95638 -0.0264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26" y="-1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76134" y="4887873"/>
            <a:ext cx="3561672" cy="370572"/>
            <a:chOff x="756395" y="2918011"/>
            <a:chExt cx="3344957" cy="470646"/>
          </a:xfrm>
          <a:noFill/>
        </p:grpSpPr>
        <p:sp>
          <p:nvSpPr>
            <p:cNvPr id="12" name="Pentagon 11"/>
            <p:cNvSpPr/>
            <p:nvPr/>
          </p:nvSpPr>
          <p:spPr>
            <a:xfrm>
              <a:off x="756395" y="2918011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 flipH="1">
              <a:off x="1132915" y="293145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en-US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রাসেদুজ্জামান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রাসেল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6134" y="5269032"/>
            <a:ext cx="3561672" cy="370572"/>
            <a:chOff x="756395" y="3402103"/>
            <a:chExt cx="3344957" cy="470646"/>
          </a:xfrm>
          <a:noFill/>
        </p:grpSpPr>
        <p:sp>
          <p:nvSpPr>
            <p:cNvPr id="15" name="Pentagon 14"/>
            <p:cNvSpPr/>
            <p:nvPr/>
          </p:nvSpPr>
          <p:spPr>
            <a:xfrm>
              <a:off x="756395" y="3402103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Pentagon 15"/>
            <p:cNvSpPr/>
            <p:nvPr/>
          </p:nvSpPr>
          <p:spPr>
            <a:xfrm flipH="1">
              <a:off x="1132915" y="3415549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সিনিয়র </a:t>
              </a:r>
              <a:r>
                <a:rPr lang="bn-BD" sz="252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সহঃশিক্ষক 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6134" y="5644903"/>
            <a:ext cx="3561672" cy="381160"/>
            <a:chOff x="756395" y="3892924"/>
            <a:chExt cx="3344957" cy="484093"/>
          </a:xfrm>
          <a:noFill/>
        </p:grpSpPr>
        <p:sp>
          <p:nvSpPr>
            <p:cNvPr id="18" name="Pentagon 17"/>
            <p:cNvSpPr/>
            <p:nvPr/>
          </p:nvSpPr>
          <p:spPr>
            <a:xfrm>
              <a:off x="756395" y="3892924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Pentagon 18"/>
            <p:cNvSpPr/>
            <p:nvPr/>
          </p:nvSpPr>
          <p:spPr>
            <a:xfrm flipH="1">
              <a:off x="1132915" y="3919817"/>
              <a:ext cx="2968437" cy="457200"/>
            </a:xfrm>
            <a:prstGeom prst="homePlate">
              <a:avLst>
                <a:gd name="adj" fmla="val 38235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জগন্নাথপুর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5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205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 </a:t>
              </a:r>
              <a:endParaRPr lang="en-US" sz="220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6134" y="6026066"/>
            <a:ext cx="3561672" cy="370572"/>
            <a:chOff x="756395" y="4377022"/>
            <a:chExt cx="3344957" cy="470646"/>
          </a:xfrm>
          <a:noFill/>
        </p:grpSpPr>
        <p:sp>
          <p:nvSpPr>
            <p:cNvPr id="21" name="Pentagon 20"/>
            <p:cNvSpPr/>
            <p:nvPr/>
          </p:nvSpPr>
          <p:spPr>
            <a:xfrm>
              <a:off x="756395" y="4377022"/>
              <a:ext cx="376521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 flipH="1">
              <a:off x="1132915" y="4390468"/>
              <a:ext cx="2968437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</a:t>
              </a:r>
              <a:r>
                <a:rPr lang="en-US" sz="252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 </a:t>
              </a:r>
              <a:r>
                <a:rPr lang="en-US" sz="252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কুষ্টিয়া</a:t>
              </a:r>
              <a:endParaRPr lang="en-US" sz="252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1947">
            <a:off x="3979877" y="4450215"/>
            <a:ext cx="1773999" cy="245165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76135" y="6429484"/>
            <a:ext cx="3561671" cy="370572"/>
            <a:chOff x="756395" y="4377022"/>
            <a:chExt cx="1353526" cy="470646"/>
          </a:xfrm>
          <a:noFill/>
        </p:grpSpPr>
        <p:sp>
          <p:nvSpPr>
            <p:cNvPr id="37" name="Pentagon 36"/>
            <p:cNvSpPr/>
            <p:nvPr/>
          </p:nvSpPr>
          <p:spPr>
            <a:xfrm>
              <a:off x="756395" y="4377022"/>
              <a:ext cx="152357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 flipH="1">
              <a:off x="908752" y="4390468"/>
              <a:ext cx="1201169" cy="457200"/>
            </a:xfrm>
            <a:prstGeom prst="homePlate">
              <a:avLst>
                <a:gd name="adj" fmla="val 4117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2520" b="1" dirty="0">
                  <a:ln/>
                  <a:solidFill>
                    <a:schemeClr val="tx1"/>
                  </a:solidFill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০১৭১৯৪৭৮৪২৬</a:t>
              </a:r>
              <a:endParaRPr lang="en-US" sz="2205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MS Mincho" panose="02020609040205080304" pitchFamily="49" charset="-128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34" y="2250620"/>
            <a:ext cx="3655415" cy="4603117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5270714" y="3545220"/>
            <a:ext cx="3226824" cy="2393372"/>
            <a:chOff x="4790870" y="1164538"/>
            <a:chExt cx="2961713" cy="3199032"/>
          </a:xfrm>
          <a:noFill/>
        </p:grpSpPr>
        <p:sp>
          <p:nvSpPr>
            <p:cNvPr id="50" name="Pentagon 49"/>
            <p:cNvSpPr/>
            <p:nvPr/>
          </p:nvSpPr>
          <p:spPr>
            <a:xfrm>
              <a:off x="5093074" y="3906370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4790870" y="1164538"/>
              <a:ext cx="2961713" cy="457199"/>
            </a:xfrm>
            <a:prstGeom prst="homePlate">
              <a:avLst>
                <a:gd name="adj" fmla="val 43333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20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205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2205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৬ষ্ঠ</a:t>
              </a:r>
              <a:endParaRPr lang="en-US" sz="220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92474" y="5045318"/>
            <a:ext cx="3453722" cy="1263424"/>
            <a:chOff x="5093074" y="4390468"/>
            <a:chExt cx="3169969" cy="1688719"/>
          </a:xfrm>
          <a:noFill/>
        </p:grpSpPr>
        <p:sp>
          <p:nvSpPr>
            <p:cNvPr id="53" name="Pentagon 52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 flipH="1">
              <a:off x="5274832" y="5516825"/>
              <a:ext cx="2988211" cy="562362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52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52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অর্থনীতি</a:t>
              </a:r>
              <a:endParaRPr lang="en-US" sz="252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05575" y="6524140"/>
            <a:ext cx="3637046" cy="352116"/>
            <a:chOff x="5093074" y="4390468"/>
            <a:chExt cx="3338231" cy="470646"/>
          </a:xfrm>
          <a:noFill/>
        </p:grpSpPr>
        <p:sp>
          <p:nvSpPr>
            <p:cNvPr id="56" name="Pentagon 55"/>
            <p:cNvSpPr/>
            <p:nvPr/>
          </p:nvSpPr>
          <p:spPr>
            <a:xfrm>
              <a:off x="5093074" y="4390468"/>
              <a:ext cx="376520" cy="457200"/>
            </a:xfrm>
            <a:prstGeom prst="homePlate">
              <a:avLst/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2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Pentagon 56"/>
            <p:cNvSpPr/>
            <p:nvPr/>
          </p:nvSpPr>
          <p:spPr>
            <a:xfrm flipH="1">
              <a:off x="5469592" y="4403914"/>
              <a:ext cx="2961713" cy="457200"/>
            </a:xfrm>
            <a:prstGeom prst="homePlate">
              <a:avLst>
                <a:gd name="adj" fmla="val 46667"/>
              </a:avLst>
            </a:prstGeom>
            <a:grpFill/>
            <a:ln w="57150" cmpd="thickThin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75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MS Mincho" panose="02020609040205080304" pitchFamily="49" charset="-128"/>
                  <a:cs typeface="NikoshBAN" panose="02000000000000000000" pitchFamily="2" charset="0"/>
                </a:rPr>
                <a:t>rashedduzzaman@gmail.com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6884126" y="2929884"/>
            <a:ext cx="1066632" cy="33704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7787" y="2467011"/>
            <a:ext cx="3040078" cy="4435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17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entagon 59"/>
          <p:cNvSpPr/>
          <p:nvPr/>
        </p:nvSpPr>
        <p:spPr>
          <a:xfrm flipH="1">
            <a:off x="5919465" y="2491586"/>
            <a:ext cx="3226826" cy="342056"/>
          </a:xfrm>
          <a:prstGeom prst="homePlate">
            <a:avLst>
              <a:gd name="adj" fmla="val 4000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5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220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20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entagon 60"/>
          <p:cNvSpPr/>
          <p:nvPr/>
        </p:nvSpPr>
        <p:spPr>
          <a:xfrm flipH="1">
            <a:off x="5745979" y="2924874"/>
            <a:ext cx="3342926" cy="342056"/>
          </a:xfrm>
          <a:prstGeom prst="homePlate">
            <a:avLst>
              <a:gd name="adj" fmla="val 36667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6ষ্ঠ</a:t>
            </a:r>
            <a:r>
              <a:rPr lang="bn-BD" sz="2835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2835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bn-BD" sz="283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35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1" y="1120813"/>
            <a:ext cx="3003945" cy="3779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Pentagon 38"/>
          <p:cNvSpPr/>
          <p:nvPr/>
        </p:nvSpPr>
        <p:spPr>
          <a:xfrm flipH="1">
            <a:off x="2663678" y="317597"/>
            <a:ext cx="3226824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9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12" y="2685256"/>
            <a:ext cx="8763000" cy="1200329"/>
          </a:xfrm>
          <a:prstGeom prst="rect">
            <a:avLst/>
          </a:prstGeom>
          <a:gradFill>
            <a:gsLst>
              <a:gs pos="44000">
                <a:srgbClr val="FF0000">
                  <a:alpha val="13000"/>
                </a:srgbClr>
              </a:gs>
              <a:gs pos="55760">
                <a:srgbClr val="FFFF00"/>
              </a:gs>
              <a:gs pos="33000">
                <a:srgbClr val="92D050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412" y="3937827"/>
            <a:ext cx="8763000" cy="2923877"/>
          </a:xfrm>
          <a:prstGeom prst="rect">
            <a:avLst/>
          </a:prstGeom>
          <a:gradFill>
            <a:gsLst>
              <a:gs pos="25000">
                <a:srgbClr val="9AFDFE"/>
              </a:gs>
              <a:gs pos="72000">
                <a:srgbClr val="FF3399"/>
              </a:gs>
              <a:gs pos="30000">
                <a:srgbClr val="FFFF00"/>
              </a:gs>
              <a:gs pos="78000">
                <a:srgbClr val="92D050"/>
              </a:gs>
              <a:gs pos="100000">
                <a:srgbClr val="00B05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হাবীবুল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সুমন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ময়মনসিংহ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4400" dirty="0" smtClean="0">
                <a:latin typeface="Nikosh" pitchFamily="2" charset="0"/>
                <a:cs typeface="Nikosh" pitchFamily="2" charset="0"/>
              </a:rPr>
              <a:t>* </a:t>
            </a:r>
            <a:r>
              <a:rPr lang="bn-IN" sz="44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রফিকুল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ইসলাম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*</a:t>
            </a: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টিচার্স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ট্রেনিং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কলেজ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206" y="1285823"/>
            <a:ext cx="8762206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406" y="291270"/>
            <a:ext cx="3581400" cy="707886"/>
          </a:xfrm>
          <a:prstGeom prst="rect">
            <a:avLst/>
          </a:prstGeom>
          <a:gradFill>
            <a:gsLst>
              <a:gs pos="79646">
                <a:srgbClr val="00B050"/>
              </a:gs>
              <a:gs pos="46000">
                <a:srgbClr val="FFC000"/>
              </a:gs>
              <a:gs pos="77000">
                <a:schemeClr val="accent6">
                  <a:satMod val="110000"/>
                  <a:lumMod val="100000"/>
                  <a:shade val="100000"/>
                </a:schemeClr>
              </a:gs>
              <a:gs pos="0">
                <a:schemeClr val="accent6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585319"/>
              </p:ext>
            </p:extLst>
          </p:nvPr>
        </p:nvGraphicFramePr>
        <p:xfrm>
          <a:off x="3199606" y="2685256"/>
          <a:ext cx="252871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9606" y="2685256"/>
                        <a:ext cx="2528711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entagon 3"/>
          <p:cNvSpPr/>
          <p:nvPr/>
        </p:nvSpPr>
        <p:spPr>
          <a:xfrm flipH="1">
            <a:off x="1751806" y="317597"/>
            <a:ext cx="5943600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V="1">
            <a:off x="304006" y="4773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 flipH="1">
            <a:off x="304005" y="5428456"/>
            <a:ext cx="8762999" cy="568220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209998" y="102792"/>
            <a:ext cx="7119617" cy="101393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u="sng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197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197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 flipV="1">
            <a:off x="304004" y="51236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http://www.amadershomoy.net/wp-content/uploads/2014/01/637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90" y="1456135"/>
            <a:ext cx="3913584" cy="26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37255"/>
          <a:stretch/>
        </p:blipFill>
        <p:spPr>
          <a:xfrm>
            <a:off x="5555037" y="1751013"/>
            <a:ext cx="2445169" cy="231417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006" y="5196364"/>
            <a:ext cx="9299625" cy="107995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পূর্বশর্ত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97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জনশক্তি</a:t>
            </a:r>
            <a:r>
              <a:rPr lang="en-US" sz="5197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197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entagon 17"/>
          <p:cNvSpPr/>
          <p:nvPr/>
        </p:nvSpPr>
        <p:spPr>
          <a:xfrm flipH="1">
            <a:off x="285190" y="2012533"/>
            <a:ext cx="9004854" cy="652378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3" name="Pentagon 12"/>
          <p:cNvSpPr/>
          <p:nvPr/>
        </p:nvSpPr>
        <p:spPr>
          <a:xfrm flipH="1">
            <a:off x="285190" y="3648450"/>
            <a:ext cx="9004855" cy="1011989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10" name="Rounded Rectangle 9"/>
          <p:cNvSpPr/>
          <p:nvPr/>
        </p:nvSpPr>
        <p:spPr>
          <a:xfrm flipV="1">
            <a:off x="285194" y="4916444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285194" y="3015263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0206" y="1115089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 flipH="1">
            <a:off x="380206" y="5280450"/>
            <a:ext cx="9004855" cy="1011989"/>
          </a:xfrm>
          <a:prstGeom prst="homePlate">
            <a:avLst>
              <a:gd name="adj" fmla="val 0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◊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5217" y="303793"/>
            <a:ext cx="74797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806" y="6248687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806" y="228887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 flipV="1">
            <a:off x="304004" y="6297137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04" y="1235572"/>
            <a:ext cx="3505202" cy="2335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6" y="3685238"/>
            <a:ext cx="3637370" cy="2561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18" y="3784957"/>
            <a:ext cx="3798988" cy="2481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837406" y="6229209"/>
            <a:ext cx="23622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3" y="1167915"/>
            <a:ext cx="3852134" cy="258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6247606" y="6214992"/>
            <a:ext cx="23622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ভাঙ্গনের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adershomoy.net/wp-content/uploads/2014/01/637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1161257"/>
            <a:ext cx="3913584" cy="2609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06" y="1131888"/>
            <a:ext cx="4958114" cy="26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r="37255"/>
          <a:stretch/>
        </p:blipFill>
        <p:spPr>
          <a:xfrm>
            <a:off x="532607" y="3933031"/>
            <a:ext cx="213360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07" y="3860799"/>
            <a:ext cx="2819400" cy="217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46" y="3908424"/>
            <a:ext cx="324612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227806" y="202933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 flipV="1">
            <a:off x="304004" y="6114256"/>
            <a:ext cx="9004853" cy="45719"/>
          </a:xfrm>
          <a:prstGeom prst="roundRect">
            <a:avLst/>
          </a:prstGeom>
          <a:noFill/>
          <a:ln w="698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550" y="6172487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endParaRPr lang="en-GB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2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madershomoy.net/wp-content/uploads/2014/01/6371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6" y="1618456"/>
            <a:ext cx="5829300" cy="388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7806" y="202933"/>
            <a:ext cx="9067800" cy="77996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11557</TotalTime>
  <Words>1403</Words>
  <Application>Microsoft Office PowerPoint</Application>
  <PresentationFormat>Custom</PresentationFormat>
  <Paragraphs>143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Mincho</vt:lpstr>
      <vt:lpstr>Arial</vt:lpstr>
      <vt:lpstr>Calibri</vt:lpstr>
      <vt:lpstr>Calibri Light</vt:lpstr>
      <vt:lpstr>Nikosh</vt:lpstr>
      <vt:lpstr>NikoshBAN</vt:lpstr>
      <vt:lpstr>Office Theme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RAFID</dc:creator>
  <cp:lastModifiedBy>Rafiqul Islam</cp:lastModifiedBy>
  <cp:revision>1567</cp:revision>
  <dcterms:created xsi:type="dcterms:W3CDTF">2006-08-16T00:00:00Z</dcterms:created>
  <dcterms:modified xsi:type="dcterms:W3CDTF">2016-08-09T20:58:25Z</dcterms:modified>
</cp:coreProperties>
</file>